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36" r:id="rId1"/>
    <p:sldMasterId id="2147484351" r:id="rId2"/>
  </p:sldMasterIdLst>
  <p:notesMasterIdLst>
    <p:notesMasterId r:id="rId18"/>
  </p:notesMasterIdLst>
  <p:sldIdLst>
    <p:sldId id="315" r:id="rId3"/>
    <p:sldId id="522" r:id="rId4"/>
    <p:sldId id="412" r:id="rId5"/>
    <p:sldId id="416" r:id="rId6"/>
    <p:sldId id="413" r:id="rId7"/>
    <p:sldId id="585" r:id="rId8"/>
    <p:sldId id="578" r:id="rId9"/>
    <p:sldId id="580" r:id="rId10"/>
    <p:sldId id="586" r:id="rId11"/>
    <p:sldId id="408" r:id="rId12"/>
    <p:sldId id="582" r:id="rId13"/>
    <p:sldId id="410" r:id="rId14"/>
    <p:sldId id="411" r:id="rId15"/>
    <p:sldId id="584" r:id="rId16"/>
    <p:sldId id="392" r:id="rId17"/>
  </p:sldIdLst>
  <p:sldSz cx="9144000" cy="5143500" type="screen16x9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0"/>
        <a:cs typeface="MS PGothic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0"/>
        <a:cs typeface="MS PGothic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0"/>
        <a:cs typeface="MS PGothic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0"/>
        <a:cs typeface="MS PGothic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0"/>
        <a:cs typeface="MS PGothic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MS PGothic" charset="0"/>
        <a:cs typeface="MS PGothic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MS PGothic" charset="0"/>
        <a:cs typeface="MS PGothic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MS PGothic" charset="0"/>
        <a:cs typeface="MS PGothic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MS PGothic" charset="0"/>
        <a:cs typeface="MS PGothic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4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2545A"/>
    <a:srgbClr val="AA0061"/>
    <a:srgbClr val="500778"/>
    <a:srgbClr val="753BBD"/>
    <a:srgbClr val="009639"/>
    <a:srgbClr val="007FA3"/>
    <a:srgbClr val="E93CAC"/>
    <a:srgbClr val="9E2A2F"/>
    <a:srgbClr val="A8001A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36" autoAdjust="0"/>
    <p:restoredTop sz="81064" autoAdjust="0"/>
  </p:normalViewPr>
  <p:slideViewPr>
    <p:cSldViewPr snapToGrid="0" snapToObjects="1">
      <p:cViewPr varScale="1">
        <p:scale>
          <a:sx n="91" d="100"/>
          <a:sy n="91" d="100"/>
        </p:scale>
        <p:origin x="1044" y="72"/>
      </p:cViewPr>
      <p:guideLst>
        <p:guide orient="horz" pos="164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0.tiff>
</file>

<file path=ppt/media/image11.tiff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tiff>
</file>

<file path=ppt/media/image27.tiff>
</file>

<file path=ppt/media/image28.tiff>
</file>

<file path=ppt/media/image29.tiff>
</file>

<file path=ppt/media/image30.tiff>
</file>

<file path=ppt/media/image31.png>
</file>

<file path=ppt/media/image32.png>
</file>

<file path=ppt/media/image33.png>
</file>

<file path=ppt/media/image34.png>
</file>

<file path=ppt/media/image35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1F7118EA-3217-7B4E-B769-8E8FCF020223}" type="datetimeFigureOut">
              <a:rPr lang="en-US"/>
              <a:pPr>
                <a:defRPr/>
              </a:pPr>
              <a:t>7/27/2018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19B379BF-ABF8-234A-8DE5-788300FB50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93413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Introduction of MOMS</a:t>
            </a:r>
          </a:p>
          <a:p>
            <a:pPr marL="342900" indent="-342900">
              <a:buAutoNum type="arabicPeriod"/>
            </a:pP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Focus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altLang="zh-CN" dirty="0">
                <a:solidFill>
                  <a:schemeClr val="bg1"/>
                </a:solidFill>
              </a:rPr>
              <a:t>Rapid Migration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altLang="zh-CN" dirty="0">
                <a:solidFill>
                  <a:schemeClr val="bg1"/>
                </a:solidFill>
              </a:rPr>
              <a:t>Rapid Modernization</a:t>
            </a:r>
          </a:p>
          <a:p>
            <a:pPr marL="800100" lvl="1" indent="-342900">
              <a:buFont typeface="+mj-lt"/>
              <a:buAutoNum type="alphaLcParenR"/>
            </a:pP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Migration Tool – Go.Ivanti.com</a:t>
            </a:r>
          </a:p>
          <a:p>
            <a:pPr marL="342900" indent="-342900">
              <a:buAutoNum type="arabicPeriod"/>
            </a:pPr>
            <a:endParaRPr lang="en-US" altLang="zh-CN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solidFill>
                  <a:schemeClr val="bg1"/>
                </a:solidFill>
              </a:rPr>
              <a:t>Hands-on Session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9B379BF-ABF8-234A-8DE5-788300FB508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MS PGothic" charset="0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563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B98AFB-CB0D-4DFE-87B9-B4B0D0DE73CD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34199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B98AFB-CB0D-4DFE-87B9-B4B0D0DE73CD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52706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9B379BF-ABF8-234A-8DE5-788300FB5082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650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</a:t>
            </a:r>
          </a:p>
          <a:p>
            <a:pPr marL="228600" indent="-228600">
              <a:buAutoNum type="arabicPeriod"/>
            </a:pPr>
            <a:r>
              <a:rPr lang="en-US" dirty="0"/>
              <a:t>Let attendee test Zebra </a:t>
            </a:r>
            <a:r>
              <a:rPr lang="en-US" dirty="0" err="1"/>
              <a:t>Stagenow</a:t>
            </a:r>
            <a:r>
              <a:rPr lang="en-US" dirty="0"/>
              <a:t> barcode. Otherwise manual installation Velocity Client 2.0.3.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Brief </a:t>
            </a:r>
            <a:r>
              <a:rPr lang="en-US" dirty="0" err="1"/>
              <a:t>everyome</a:t>
            </a:r>
            <a:r>
              <a:rPr lang="en-US" dirty="0"/>
              <a:t> about common use / important setting on Console.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Demonstrate attendee how to use migration tool step by step.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Demonstrate how to use Velocity Script with built-in sample such as Key Macros.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For Rapid modernization, demonstrate how easily change </a:t>
            </a:r>
            <a:r>
              <a:rPr lang="en-US" dirty="0" err="1"/>
              <a:t>change</a:t>
            </a:r>
            <a:r>
              <a:rPr lang="en-US" dirty="0"/>
              <a:t> company logo, replace text &amp; modify keyboard.</a:t>
            </a:r>
          </a:p>
          <a:p>
            <a:pPr marL="228600" indent="-228600">
              <a:buAutoNum type="arabicPeriod"/>
            </a:pP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Show how to get information from Velocity Client and get the same display screen on Console.</a:t>
            </a:r>
          </a:p>
          <a:p>
            <a:pPr marL="228600" indent="-228600">
              <a:buAutoNum type="arabicPeriod"/>
            </a:pPr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9B379BF-ABF8-234A-8DE5-788300FB508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941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C59A4-E415-AC45-8CD8-17088197C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1615753"/>
            <a:ext cx="7772400" cy="95599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No. 1 Presentation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277BC-5C71-1949-9E30-6C814AC6FD1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5800" y="2647950"/>
            <a:ext cx="7772400" cy="6096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dirty="0"/>
              <a:t>Name of Presenter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F6993C-D589-8245-AC78-ED49FB6E2A6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167" y="3988559"/>
            <a:ext cx="1170183" cy="41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091520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&amp;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710944"/>
      </p:ext>
    </p:extLst>
  </p:cSld>
  <p:clrMapOvr>
    <a:masterClrMapping/>
  </p:clrMapOvr>
  <p:transition spd="slow">
    <p:push dir="u"/>
  </p:transition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Quote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3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0" name="Rectangle 9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2" name="Straight Connector 11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&amp;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1" y="285750"/>
            <a:ext cx="4087298" cy="457200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971550"/>
            <a:ext cx="4114799" cy="3886201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029200" y="0"/>
            <a:ext cx="4114800" cy="51435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5" name="Rectangle 14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8" name="Straight Connector 17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Content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ote_Dk Gra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Quote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875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4" name="Straight Connector 13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Content Dk Gra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_Dk Gra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Quote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875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4" name="Straight Connector 13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Content Wrm Gra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Quote_Dk Gray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Quote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875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4" name="Straight Connector 13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Content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- Use this color background very sparingly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(sparingly= 1 per deck) 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2">
    <p:bg>
      <p:bgPr>
        <a:gradFill>
          <a:gsLst>
            <a:gs pos="0">
              <a:schemeClr val="accent2"/>
            </a:gs>
            <a:gs pos="42000">
              <a:schemeClr val="accent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C59A4-E415-AC45-8CD8-17088197C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1615753"/>
            <a:ext cx="7772400" cy="95599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No. 2 Presentation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277BC-5C71-1949-9E30-6C814AC6FD1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5800" y="2647950"/>
            <a:ext cx="7772400" cy="6096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dirty="0"/>
              <a:t>Name of 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CB8516-2592-2B4C-A9E8-CC45139BD4B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167" y="3988559"/>
            <a:ext cx="1170183" cy="41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64345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Quote_Dk Gra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- Use this color background very sparingly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= (sparingly= 1 per deck)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875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4" name="Straight Connector 13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Content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- Use this color background very sparingly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= (sparingly= 1 per deck)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_Dk Gra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- Use this color background very sparingly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= (sparingly= 1 per deck)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875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4" name="Straight Connector 13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Content Yell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- Use this color background very sparingly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= (sparingly= 1 per deck)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Quote_Dk Gra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- Use this color background very sparingly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= (sparingly= 1 per deck)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875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4" name="Straight Connector 13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Content Gree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- Use this color background very sparingly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= (sparingly= 1 per deck)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Quote_Dk Gra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- Use this color background very sparingly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= (sparingly= 1 per deck)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875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4" name="Straight Connector 13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Content_Te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- Use this color background very sparingly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= (sparingly= 1 per deck) 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5" name="Straight Connector 1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Quote_Dk Gra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- Use this color background very sparingly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= (sparingly= 1 per deck)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875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2" name="Rectangle 11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14" name="Straight Connector 13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/>
  </p:cSld>
  <p:clrMapOvr>
    <a:masterClrMapping/>
  </p:clrMapOvr>
  <p:transition spd="slow">
    <p:push dir="u"/>
  </p:transition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cept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228601" y="-3572"/>
            <a:ext cx="8689975" cy="691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76" tIns="34289" rIns="68576" bIns="34289" anchor="b"/>
          <a:lstStyle>
            <a:lvl1pPr>
              <a:defRPr>
                <a:solidFill>
                  <a:schemeClr val="tx1"/>
                </a:solidFill>
                <a:latin typeface="HelveticaNeueLT Std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HelveticaNeueLT Std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HelveticaNeueLT Std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HelveticaNeueLT Std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HelveticaNeueLT Std" charset="0"/>
                <a:ea typeface="Arial" charset="0"/>
                <a:cs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NeueLT Std" charset="0"/>
                <a:ea typeface="Arial" charset="0"/>
                <a:cs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NeueLT Std" charset="0"/>
                <a:ea typeface="Arial" charset="0"/>
                <a:cs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NeueLT Std" charset="0"/>
                <a:ea typeface="Arial" charset="0"/>
                <a:cs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NeueLT Std" charset="0"/>
                <a:ea typeface="Arial" charset="0"/>
                <a:cs typeface="Arial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endParaRPr lang="en-US" altLang="en-US" sz="2400">
              <a:solidFill>
                <a:srgbClr val="525252"/>
              </a:solidFill>
              <a:latin typeface="Arial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8599" y="1"/>
            <a:ext cx="8689975" cy="688181"/>
          </a:xfr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>
            <a:lvl1pPr>
              <a:defRPr lang="en-US" sz="2400" kern="1200" dirty="0">
                <a:solidFill>
                  <a:srgbClr val="52525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28602" y="4900760"/>
            <a:ext cx="8731737" cy="158662"/>
          </a:xfrm>
        </p:spPr>
        <p:txBody>
          <a:bodyPr anchor="b"/>
          <a:lstStyle>
            <a:lvl1pPr marL="0" indent="0" algn="r">
              <a:buNone/>
              <a:defRPr sz="825" baseline="0">
                <a:solidFill>
                  <a:srgbClr val="9B9B9B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8094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C59A4-E415-AC45-8CD8-17088197C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1615753"/>
            <a:ext cx="7772400" cy="955998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No. 3 Presentation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277BC-5C71-1949-9E30-6C814AC6FD1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5800" y="2647950"/>
            <a:ext cx="7772400" cy="60960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dirty="0"/>
              <a:t>Name of Presenter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F6993C-D589-8245-AC78-ED49FB6E2A6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167" y="3988559"/>
            <a:ext cx="1170183" cy="41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894672"/>
      </p:ext>
    </p:extLst>
  </p:cSld>
  <p:clrMapOvr>
    <a:masterClrMapping/>
  </p:clrMapOvr>
  <p:hf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100" cy="457200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A69CB15-AFEE-F34A-B4BB-27A9423BE1FE}"/>
              </a:ext>
            </a:extLst>
          </p:cNvPr>
          <p:cNvGrpSpPr/>
          <p:nvPr userDrawn="1"/>
        </p:nvGrpSpPr>
        <p:grpSpPr>
          <a:xfrm>
            <a:off x="0" y="-7814"/>
            <a:ext cx="228600" cy="5151314"/>
            <a:chOff x="0" y="-7814"/>
            <a:chExt cx="228600" cy="515131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560B56D-630D-434C-8B17-326E433781A1}"/>
                </a:ext>
              </a:extLst>
            </p:cNvPr>
            <p:cNvSpPr/>
            <p:nvPr userDrawn="1"/>
          </p:nvSpPr>
          <p:spPr>
            <a:xfrm>
              <a:off x="0" y="-7814"/>
              <a:ext cx="228600" cy="51513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9199802-C686-DF46-9D09-ED54FFC81CF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54372" y="57150"/>
              <a:ext cx="119856" cy="1198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18268772"/>
      </p:ext>
    </p:extLst>
  </p:cSld>
  <p:clrMapOvr>
    <a:masterClrMapping/>
  </p:clrMapOvr>
  <p:transition spd="slow">
    <p:push dir="u"/>
  </p:transition>
  <p:hf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Tes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34F76505-3E8C-D34E-8E89-734B93D7BD84}"/>
              </a:ext>
            </a:extLst>
          </p:cNvPr>
          <p:cNvSpPr/>
          <p:nvPr userDrawn="1"/>
        </p:nvSpPr>
        <p:spPr>
          <a:xfrm>
            <a:off x="228600" y="1200150"/>
            <a:ext cx="1371600" cy="3598862"/>
          </a:xfrm>
          <a:custGeom>
            <a:avLst/>
            <a:gdLst>
              <a:gd name="connsiteX0" fmla="*/ 881448 w 881448"/>
              <a:gd name="connsiteY0" fmla="*/ 0 h 3361038"/>
              <a:gd name="connsiteX1" fmla="*/ 881448 w 881448"/>
              <a:gd name="connsiteY1" fmla="*/ 3361038 h 3361038"/>
              <a:gd name="connsiteX2" fmla="*/ 0 w 881448"/>
              <a:gd name="connsiteY2" fmla="*/ 3361038 h 336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1448" h="3361038">
                <a:moveTo>
                  <a:pt x="881448" y="0"/>
                </a:moveTo>
                <a:lnTo>
                  <a:pt x="881448" y="3361038"/>
                </a:lnTo>
                <a:lnTo>
                  <a:pt x="0" y="3361038"/>
                </a:lnTo>
              </a:path>
            </a:pathLst>
          </a:custGeom>
          <a:noFill/>
          <a:ln w="1270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85750"/>
            <a:ext cx="8420100" cy="457200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7740C91-394F-8948-9A55-D6AA7D197C0A}"/>
              </a:ext>
            </a:extLst>
          </p:cNvPr>
          <p:cNvGrpSpPr/>
          <p:nvPr userDrawn="1"/>
        </p:nvGrpSpPr>
        <p:grpSpPr>
          <a:xfrm>
            <a:off x="0" y="-7814"/>
            <a:ext cx="228600" cy="5151314"/>
            <a:chOff x="0" y="-7814"/>
            <a:chExt cx="228600" cy="515131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3FC07B-706A-AE4D-B204-2F8861A5F1AA}"/>
                </a:ext>
              </a:extLst>
            </p:cNvPr>
            <p:cNvSpPr/>
            <p:nvPr userDrawn="1"/>
          </p:nvSpPr>
          <p:spPr>
            <a:xfrm>
              <a:off x="0" y="-7814"/>
              <a:ext cx="228600" cy="51513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D710F78-CB33-BD46-A5CD-BDF76B7881F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54372" y="57150"/>
              <a:ext cx="119856" cy="119856"/>
            </a:xfrm>
            <a:prstGeom prst="rect">
              <a:avLst/>
            </a:prstGeom>
          </p:spPr>
        </p:pic>
      </p:grp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630F4AE7-BBD1-C642-B60A-D98CE60EDE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438275" y="954087"/>
            <a:ext cx="7505700" cy="3844925"/>
          </a:xfrm>
        </p:spPr>
        <p:txBody>
          <a:bodyPr/>
          <a:lstStyle>
            <a:lvl1pPr marL="342900" indent="-342900">
              <a:lnSpc>
                <a:spcPct val="150000"/>
              </a:lnSpc>
              <a:buSzPct val="125000"/>
              <a:buFont typeface="Wingdings" pitchFamily="2" charset="2"/>
              <a:buChar char="§"/>
              <a:defRPr/>
            </a:lvl1pPr>
          </a:lstStyle>
          <a:p>
            <a:pPr lvl="0"/>
            <a:r>
              <a:rPr lang="en-US" dirty="0"/>
              <a:t>Agenda Item 1</a:t>
            </a:r>
          </a:p>
          <a:p>
            <a:pPr lvl="0"/>
            <a:r>
              <a:rPr lang="en-US" dirty="0"/>
              <a:t>Agenda Item 2</a:t>
            </a:r>
          </a:p>
          <a:p>
            <a:pPr lvl="0"/>
            <a:r>
              <a:rPr lang="en-US" dirty="0"/>
              <a:t>Agenda Item 3</a:t>
            </a:r>
          </a:p>
          <a:p>
            <a:pPr lvl="0"/>
            <a:r>
              <a:rPr lang="en-US" dirty="0"/>
              <a:t>Agenda Item 4</a:t>
            </a:r>
          </a:p>
          <a:p>
            <a:pPr lvl="0"/>
            <a:r>
              <a:rPr lang="en-US" dirty="0"/>
              <a:t>Agenda Item 5</a:t>
            </a:r>
          </a:p>
          <a:p>
            <a:pPr lvl="0"/>
            <a:r>
              <a:rPr lang="en-US" dirty="0"/>
              <a:t>Agenda Item 6</a:t>
            </a:r>
          </a:p>
          <a:p>
            <a:pPr lvl="0"/>
            <a:r>
              <a:rPr lang="en-US" dirty="0"/>
              <a:t>Agenda Item 7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92062"/>
      </p:ext>
    </p:extLst>
  </p:cSld>
  <p:clrMapOvr>
    <a:masterClrMapping/>
  </p:clrMapOvr>
  <p:transition spd="slow">
    <p:push dir="u"/>
  </p:transition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Tes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100" cy="457200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7200" y="958850"/>
            <a:ext cx="8420100" cy="38449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7740C91-394F-8948-9A55-D6AA7D197C0A}"/>
              </a:ext>
            </a:extLst>
          </p:cNvPr>
          <p:cNvGrpSpPr/>
          <p:nvPr userDrawn="1"/>
        </p:nvGrpSpPr>
        <p:grpSpPr>
          <a:xfrm>
            <a:off x="0" y="-7814"/>
            <a:ext cx="228600" cy="5151314"/>
            <a:chOff x="0" y="-7814"/>
            <a:chExt cx="228600" cy="515131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3FC07B-706A-AE4D-B204-2F8861A5F1AA}"/>
                </a:ext>
              </a:extLst>
            </p:cNvPr>
            <p:cNvSpPr/>
            <p:nvPr userDrawn="1"/>
          </p:nvSpPr>
          <p:spPr>
            <a:xfrm>
              <a:off x="0" y="-7814"/>
              <a:ext cx="228600" cy="51513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D710F78-CB33-BD46-A5CD-BDF76B7881F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54372" y="57150"/>
              <a:ext cx="119856" cy="1198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5139969"/>
      </p:ext>
    </p:extLst>
  </p:cSld>
  <p:clrMapOvr>
    <a:masterClrMapping/>
  </p:clrMapOvr>
  <p:transition spd="slow">
    <p:push dir="u"/>
  </p:transition>
  <p:hf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3450" y="313251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</a:t>
            </a:r>
            <a:r>
              <a:rPr lang="en-US" dirty="0" err="1"/>
              <a:t>Quotet</a:t>
            </a:r>
            <a:endParaRPr lang="en-US" dirty="0"/>
          </a:p>
        </p:txBody>
      </p:sp>
      <p:sp>
        <p:nvSpPr>
          <p:cNvPr id="25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918893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64A16C8-25BA-6E48-8602-B981A36E06BD}"/>
              </a:ext>
            </a:extLst>
          </p:cNvPr>
          <p:cNvGrpSpPr/>
          <p:nvPr userDrawn="1"/>
        </p:nvGrpSpPr>
        <p:grpSpPr>
          <a:xfrm>
            <a:off x="0" y="-7814"/>
            <a:ext cx="228600" cy="5151314"/>
            <a:chOff x="0" y="-7814"/>
            <a:chExt cx="228600" cy="515131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461F374-7405-AF4B-A3F1-CBB7F580DB85}"/>
                </a:ext>
              </a:extLst>
            </p:cNvPr>
            <p:cNvSpPr/>
            <p:nvPr userDrawn="1"/>
          </p:nvSpPr>
          <p:spPr>
            <a:xfrm>
              <a:off x="0" y="-7814"/>
              <a:ext cx="228600" cy="51513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E260A937-4CE8-5A40-98DA-D3E12B0D00D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54372" y="57150"/>
              <a:ext cx="119856" cy="1198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0893395"/>
      </p:ext>
    </p:extLst>
  </p:cSld>
  <p:clrMapOvr>
    <a:masterClrMapping/>
  </p:clrMapOvr>
  <p:transition spd="slow"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&amp;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971550"/>
            <a:ext cx="8420100" cy="3886200"/>
          </a:xfrm>
        </p:spPr>
        <p:txBody>
          <a:bodyPr/>
          <a:lstStyle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BFF7A72-800B-2B4C-A6DF-B1FA6E71D408}"/>
              </a:ext>
            </a:extLst>
          </p:cNvPr>
          <p:cNvGrpSpPr/>
          <p:nvPr userDrawn="1"/>
        </p:nvGrpSpPr>
        <p:grpSpPr>
          <a:xfrm>
            <a:off x="0" y="-7814"/>
            <a:ext cx="228600" cy="5151314"/>
            <a:chOff x="0" y="-7814"/>
            <a:chExt cx="228600" cy="515131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8A7EBC3-2B11-1440-852C-FF612F98959E}"/>
                </a:ext>
              </a:extLst>
            </p:cNvPr>
            <p:cNvSpPr/>
            <p:nvPr userDrawn="1"/>
          </p:nvSpPr>
          <p:spPr>
            <a:xfrm>
              <a:off x="0" y="-7814"/>
              <a:ext cx="228600" cy="51513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74B930CE-C343-8D41-9A91-CC42974E0BB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54372" y="57150"/>
              <a:ext cx="119856" cy="1198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7133552"/>
      </p:ext>
    </p:extLst>
  </p:cSld>
  <p:clrMapOvr>
    <a:masterClrMapping/>
  </p:clrMapOvr>
  <p:transition spd="slow">
    <p:push dir="u"/>
  </p:transition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&amp;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1" y="285750"/>
            <a:ext cx="4087298" cy="457200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1" y="971550"/>
            <a:ext cx="4114799" cy="3886201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5029200" y="0"/>
            <a:ext cx="4114800" cy="51435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71D96A3-CA84-CF45-9585-C5137873AEF3}"/>
              </a:ext>
            </a:extLst>
          </p:cNvPr>
          <p:cNvGrpSpPr/>
          <p:nvPr userDrawn="1"/>
        </p:nvGrpSpPr>
        <p:grpSpPr>
          <a:xfrm>
            <a:off x="0" y="-7814"/>
            <a:ext cx="228600" cy="5151314"/>
            <a:chOff x="0" y="-7814"/>
            <a:chExt cx="228600" cy="5151314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DD7EAA4-7DB3-4D49-8DE1-3DEACC01C0EC}"/>
                </a:ext>
              </a:extLst>
            </p:cNvPr>
            <p:cNvSpPr/>
            <p:nvPr userDrawn="1"/>
          </p:nvSpPr>
          <p:spPr>
            <a:xfrm>
              <a:off x="0" y="-7814"/>
              <a:ext cx="228600" cy="51513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0D2B8DD0-69CF-3743-B9B3-EB56D9A251A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54372" y="57150"/>
              <a:ext cx="119856" cy="1198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8741619"/>
      </p:ext>
    </p:extLst>
  </p:cSld>
  <p:clrMapOvr>
    <a:masterClrMapping/>
  </p:clrMapOvr>
  <p:transition spd="slow">
    <p:push dir="u"/>
  </p:transition>
  <p:hf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&amp; Conten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099" cy="4572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283922" y="1200151"/>
            <a:ext cx="2593378" cy="2153222"/>
          </a:xfr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6" hasCustomPrompt="1"/>
          </p:nvPr>
        </p:nvSpPr>
        <p:spPr>
          <a:xfrm>
            <a:off x="3366550" y="1200151"/>
            <a:ext cx="2593378" cy="2153222"/>
          </a:xfr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64075" y="1200151"/>
            <a:ext cx="2593378" cy="2153222"/>
          </a:xfr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sp>
        <p:nvSpPr>
          <p:cNvPr id="2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64074" y="3943350"/>
            <a:ext cx="8489425" cy="914400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AE201FF-CF97-544B-9C30-048495C380A4}"/>
              </a:ext>
            </a:extLst>
          </p:cNvPr>
          <p:cNvGrpSpPr/>
          <p:nvPr userDrawn="1"/>
        </p:nvGrpSpPr>
        <p:grpSpPr>
          <a:xfrm>
            <a:off x="0" y="-7814"/>
            <a:ext cx="228600" cy="5151314"/>
            <a:chOff x="0" y="-7814"/>
            <a:chExt cx="228600" cy="515131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2D2D6FD-2596-D642-9CAD-9958FE57CB14}"/>
                </a:ext>
              </a:extLst>
            </p:cNvPr>
            <p:cNvSpPr/>
            <p:nvPr userDrawn="1"/>
          </p:nvSpPr>
          <p:spPr>
            <a:xfrm>
              <a:off x="0" y="-7814"/>
              <a:ext cx="228600" cy="51513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BF7F2736-0E6A-804A-B2E5-F52FB278E2C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54372" y="57150"/>
              <a:ext cx="119856" cy="1198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7928620"/>
      </p:ext>
    </p:extLst>
  </p:cSld>
  <p:clrMapOvr>
    <a:masterClrMapping/>
  </p:clrMapOvr>
  <p:transition spd="slow">
    <p:push dir="u"/>
  </p:transition>
  <p:hf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3F1FCF-167D-154B-8C01-0A9B8486AB2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Quote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D13F8A2-73DA-0947-B4D4-A30925772FB0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EB181C7-D522-DF40-BC42-D1FD76B2B5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54372" y="57150"/>
            <a:ext cx="119856" cy="11985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C82EE4-E22D-6142-80BE-0BECBC8CBD3D}"/>
              </a:ext>
            </a:extLst>
          </p:cNvPr>
          <p:cNvCxnSpPr/>
          <p:nvPr userDrawn="1"/>
        </p:nvCxnSpPr>
        <p:spPr>
          <a:xfrm>
            <a:off x="228600" y="-95250"/>
            <a:ext cx="0" cy="53340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547616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Content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099" cy="4572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971550"/>
            <a:ext cx="8420100" cy="3886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 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81D2AE72-053D-484D-8D66-7886BB8789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54372" y="57150"/>
            <a:ext cx="119856" cy="119856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31AA2D1-4F73-E745-BC04-F5C31F616B4A}"/>
              </a:ext>
            </a:extLst>
          </p:cNvPr>
          <p:cNvCxnSpPr/>
          <p:nvPr userDrawn="1"/>
        </p:nvCxnSpPr>
        <p:spPr>
          <a:xfrm>
            <a:off x="228600" y="-95250"/>
            <a:ext cx="0" cy="53340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3078181"/>
      </p:ext>
    </p:extLst>
  </p:cSld>
  <p:clrMapOvr>
    <a:masterClrMapping/>
  </p:clrMapOvr>
  <p:transition spd="slow">
    <p:push dir="u"/>
  </p:transition>
  <p:hf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_Dk Gra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CEAC4BA-4D67-214E-98AE-EEC8AB4AB4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7201" y="285750"/>
            <a:ext cx="8420099" cy="3206845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8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Quote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D6F90CC-DD5B-F747-A81A-9926EB171C73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918894" y="3737094"/>
            <a:ext cx="5496712" cy="546148"/>
          </a:xfrm>
          <a:noFill/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styles.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FF7072D-E7C4-DE42-9631-9C6FD2ACE9B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54372" y="57150"/>
            <a:ext cx="119856" cy="11985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E3FC4E9-CDAB-9948-AE81-E76137B7F34A}"/>
              </a:ext>
            </a:extLst>
          </p:cNvPr>
          <p:cNvCxnSpPr/>
          <p:nvPr userDrawn="1"/>
        </p:nvCxnSpPr>
        <p:spPr>
          <a:xfrm>
            <a:off x="228600" y="-95250"/>
            <a:ext cx="0" cy="53340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29070"/>
      </p:ext>
    </p:extLst>
  </p:cSld>
  <p:clrMapOvr>
    <a:masterClrMapping/>
  </p:clrMapOvr>
  <p:transition spd="slow">
    <p:push dir="u"/>
  </p:transition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Pr>
        <a:gradFill>
          <a:gsLst>
            <a:gs pos="0">
              <a:schemeClr val="accent5"/>
            </a:gs>
            <a:gs pos="71000">
              <a:schemeClr val="accent1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C59A4-E415-AC45-8CD8-17088197C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1885950"/>
            <a:ext cx="7772400" cy="1371599"/>
          </a:xfrm>
        </p:spPr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r>
              <a:rPr lang="en-US" dirty="0"/>
              <a:t>No. 1 Section Title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C14D80-5D82-A941-9043-43F8AD08DD3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8218192" y="4160542"/>
            <a:ext cx="240008" cy="24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99881"/>
      </p:ext>
    </p:extLst>
  </p:cSld>
  <p:clrMapOvr>
    <a:masterClrMapping/>
  </p:clrMapOvr>
  <p:hf hd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01646A8E-466C-2E47-A568-8DEC19D8CDF1}"/>
              </a:ext>
            </a:extLst>
          </p:cNvPr>
          <p:cNvGrpSpPr/>
          <p:nvPr userDrawn="1"/>
        </p:nvGrpSpPr>
        <p:grpSpPr>
          <a:xfrm>
            <a:off x="0" y="-7814"/>
            <a:ext cx="228600" cy="5151314"/>
            <a:chOff x="0" y="-7814"/>
            <a:chExt cx="228600" cy="515131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D69BF48-F99C-7447-B16A-9EADA6B21834}"/>
                </a:ext>
              </a:extLst>
            </p:cNvPr>
            <p:cNvSpPr/>
            <p:nvPr userDrawn="1"/>
          </p:nvSpPr>
          <p:spPr>
            <a:xfrm>
              <a:off x="0" y="-7814"/>
              <a:ext cx="228600" cy="51513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5830166-B46E-E741-85F0-87D7B72E696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 flipH="1" flipV="1">
              <a:off x="54372" y="57150"/>
              <a:ext cx="119856" cy="1198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05956638"/>
      </p:ext>
    </p:extLst>
  </p:cSld>
  <p:clrMapOvr>
    <a:masterClrMapping/>
  </p:clrMapOvr>
  <p:transition spd="slow">
    <p:push dir="u"/>
  </p:transition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Image 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C59A4-E415-AC45-8CD8-17088197C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815546"/>
            <a:ext cx="7772400" cy="2746803"/>
          </a:xfrm>
        </p:spPr>
        <p:txBody>
          <a:bodyPr anchor="ctr">
            <a:normAutofit/>
          </a:bodyPr>
          <a:lstStyle>
            <a:lvl1pPr algn="ctr">
              <a:defRPr sz="2800"/>
            </a:lvl1pPr>
          </a:lstStyle>
          <a:p>
            <a:r>
              <a:rPr lang="en-US" dirty="0"/>
              <a:t>Quote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5330DBF-E906-2346-8FE3-2076ED5785B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057400" y="3755900"/>
            <a:ext cx="5029200" cy="609600"/>
          </a:xfrm>
        </p:spPr>
        <p:txBody>
          <a:bodyPr>
            <a:normAutofit/>
          </a:bodyPr>
          <a:lstStyle>
            <a:lvl1pPr algn="ctr">
              <a:defRPr sz="1400"/>
            </a:lvl1pPr>
          </a:lstStyle>
          <a:p>
            <a:pPr lvl="0"/>
            <a:r>
              <a:rPr lang="en-US" dirty="0"/>
              <a:t>Name of Person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6BB0DB-E452-CC4B-9619-8CB9AF3F919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H="1" flipV="1">
            <a:off x="54372" y="57150"/>
            <a:ext cx="119856" cy="11985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CA02E12-12EF-CE4F-85DE-8A13E70803D8}"/>
              </a:ext>
            </a:extLst>
          </p:cNvPr>
          <p:cNvCxnSpPr>
            <a:cxnSpLocks/>
          </p:cNvCxnSpPr>
          <p:nvPr/>
        </p:nvCxnSpPr>
        <p:spPr>
          <a:xfrm>
            <a:off x="228600" y="0"/>
            <a:ext cx="0" cy="514350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76520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C12FE361-D8C7-E74D-8D98-77BDBFE559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800" y="1885950"/>
            <a:ext cx="7772400" cy="1371599"/>
          </a:xfrm>
        </p:spPr>
        <p:txBody>
          <a:bodyPr anchor="ctr">
            <a:normAutofit/>
          </a:bodyPr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Type Thank You Here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046155-29A7-5147-9346-FFFCED2D96F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167" y="3988559"/>
            <a:ext cx="1170183" cy="41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81519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1" y="2070100"/>
            <a:ext cx="8229600" cy="908050"/>
          </a:xfrm>
        </p:spPr>
        <p:txBody>
          <a:bodyPr anchor="t"/>
          <a:lstStyle>
            <a:lvl1pPr algn="r"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368799" y="2971799"/>
            <a:ext cx="4318001" cy="419101"/>
          </a:xfrm>
        </p:spPr>
        <p:txBody>
          <a:bodyPr>
            <a:normAutofit/>
          </a:bodyPr>
          <a:lstStyle>
            <a:lvl1pPr marL="0" indent="0" algn="r">
              <a:buFontTx/>
              <a:buNone/>
              <a:defRPr sz="1800" baseline="0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Presenters Name</a:t>
            </a:r>
          </a:p>
        </p:txBody>
      </p:sp>
      <p:sp>
        <p:nvSpPr>
          <p:cNvPr id="12" name="Rectangle 11"/>
          <p:cNvSpPr/>
          <p:nvPr userDrawn="1"/>
        </p:nvSpPr>
        <p:spPr>
          <a:xfrm flipV="1">
            <a:off x="0" y="1657350"/>
            <a:ext cx="9144000" cy="2603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457200" y="895350"/>
            <a:ext cx="1701048" cy="5969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8945675" y="1712161"/>
            <a:ext cx="147816" cy="14781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673769" y="4241227"/>
            <a:ext cx="1553715" cy="7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007387"/>
      </p:ext>
    </p:extLst>
  </p:cSld>
  <p:clrMapOvr>
    <a:masterClrMapping/>
  </p:clrMapOvr>
  <p:transition spd="slow">
    <p:push/>
  </p:transition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" y="0"/>
            <a:ext cx="181232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8420100" cy="457200"/>
          </a:xfrm>
        </p:spPr>
        <p:txBody>
          <a:bodyPr anchor="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0" y="0"/>
            <a:ext cx="190500" cy="193675"/>
            <a:chOff x="-370024" y="1200150"/>
            <a:chExt cx="1185313" cy="1205063"/>
          </a:xfrm>
        </p:grpSpPr>
        <p:sp>
          <p:nvSpPr>
            <p:cNvPr id="19" name="Rectangle 18"/>
            <p:cNvSpPr/>
            <p:nvPr userDrawn="1"/>
          </p:nvSpPr>
          <p:spPr>
            <a:xfrm>
              <a:off x="-370024" y="1200150"/>
              <a:ext cx="1185313" cy="12050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-127473" y="1435818"/>
              <a:ext cx="710267" cy="710264"/>
            </a:xfrm>
            <a:prstGeom prst="rect">
              <a:avLst/>
            </a:prstGeom>
          </p:spPr>
        </p:pic>
      </p:grpSp>
      <p:cxnSp>
        <p:nvCxnSpPr>
          <p:cNvPr id="5" name="Straight Connector 4"/>
          <p:cNvCxnSpPr/>
          <p:nvPr userDrawn="1"/>
        </p:nvCxnSpPr>
        <p:spPr>
          <a:xfrm>
            <a:off x="182689" y="-7814"/>
            <a:ext cx="0" cy="5195149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257306"/>
      </p:ext>
    </p:extLst>
  </p:cSld>
  <p:clrMapOvr>
    <a:masterClrMapping/>
  </p:clrMapOvr>
  <p:transition spd="slow">
    <p:push dir="u"/>
  </p:transition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ransition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1657350"/>
            <a:ext cx="9144000" cy="1720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 cstate="screen">
            <a:lum bright="-100000" contrast="30000"/>
            <a:alphaModFix amt="6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0" b="50100"/>
          <a:stretch/>
        </p:blipFill>
        <p:spPr>
          <a:xfrm rot="10800000" flipH="1" flipV="1">
            <a:off x="5415" y="1771650"/>
            <a:ext cx="9134856" cy="1600200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1" y="1657350"/>
            <a:ext cx="8229599" cy="1720850"/>
          </a:xfrm>
        </p:spPr>
        <p:txBody>
          <a:bodyPr anchor="ctr"/>
          <a:lstStyle>
            <a:lvl1pPr algn="ctr"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Transition slide</a:t>
            </a:r>
          </a:p>
        </p:txBody>
      </p:sp>
      <p:sp>
        <p:nvSpPr>
          <p:cNvPr id="6" name="Rectangle 5"/>
          <p:cNvSpPr/>
          <p:nvPr userDrawn="1"/>
        </p:nvSpPr>
        <p:spPr>
          <a:xfrm rot="5400000">
            <a:off x="4456215" y="-1119248"/>
            <a:ext cx="231568" cy="9143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spc="200" dirty="0">
              <a:solidFill>
                <a:schemeClr val="bg1"/>
              </a:solidFill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8929331" y="3347020"/>
            <a:ext cx="215583" cy="221520"/>
            <a:chOff x="8897815" y="3341077"/>
            <a:chExt cx="241161" cy="247802"/>
          </a:xfrm>
        </p:grpSpPr>
        <p:sp>
          <p:nvSpPr>
            <p:cNvPr id="14" name="Rectangle 13"/>
            <p:cNvSpPr/>
            <p:nvPr userDrawn="1"/>
          </p:nvSpPr>
          <p:spPr>
            <a:xfrm>
              <a:off x="8897815" y="3341077"/>
              <a:ext cx="241161" cy="24780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b="1" spc="200" dirty="0">
                <a:solidFill>
                  <a:schemeClr val="bg1"/>
                </a:solidFill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0800000" flipH="1" flipV="1">
              <a:off x="8945675" y="3392105"/>
              <a:ext cx="147816" cy="147816"/>
            </a:xfrm>
            <a:prstGeom prst="rect">
              <a:avLst/>
            </a:prstGeom>
          </p:spPr>
        </p:pic>
      </p:grpSp>
      <p:cxnSp>
        <p:nvCxnSpPr>
          <p:cNvPr id="21" name="Straight Connector 20"/>
          <p:cNvCxnSpPr/>
          <p:nvPr userDrawn="1"/>
        </p:nvCxnSpPr>
        <p:spPr>
          <a:xfrm flipH="1">
            <a:off x="1" y="3332487"/>
            <a:ext cx="9143999" cy="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screen">
            <a:alphaModFix amt="2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 flipH="1" flipV="1">
            <a:off x="-536665" y="4392508"/>
            <a:ext cx="1265330" cy="6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2540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3E0D15-5ABF-6943-B725-E67198D81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74638"/>
            <a:ext cx="77724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55DAB3-7E8F-DA4D-807A-DF150FA0D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2267" y="1394875"/>
            <a:ext cx="7755933" cy="3005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8207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7" r:id="rId1"/>
    <p:sldLayoutId id="2147484338" r:id="rId2"/>
    <p:sldLayoutId id="2147484339" r:id="rId3"/>
    <p:sldLayoutId id="2147484340" r:id="rId4"/>
    <p:sldLayoutId id="2147484341" r:id="rId5"/>
    <p:sldLayoutId id="2147484342" r:id="rId6"/>
    <p:sldLayoutId id="2147484343" r:id="rId7"/>
    <p:sldLayoutId id="2147484344" r:id="rId8"/>
    <p:sldLayoutId id="2147484348" r:id="rId9"/>
    <p:sldLayoutId id="2147484349" r:id="rId10"/>
    <p:sldLayoutId id="2147484296" r:id="rId11"/>
    <p:sldLayoutId id="2147484302" r:id="rId12"/>
    <p:sldLayoutId id="2147484332" r:id="rId13"/>
    <p:sldLayoutId id="2147484324" r:id="rId14"/>
    <p:sldLayoutId id="2147484325" r:id="rId15"/>
    <p:sldLayoutId id="2147484315" r:id="rId16"/>
    <p:sldLayoutId id="2147484329" r:id="rId17"/>
    <p:sldLayoutId id="2147484322" r:id="rId18"/>
    <p:sldLayoutId id="2147484326" r:id="rId19"/>
    <p:sldLayoutId id="2147484321" r:id="rId20"/>
    <p:sldLayoutId id="2147484327" r:id="rId21"/>
    <p:sldLayoutId id="2147484319" r:id="rId22"/>
    <p:sldLayoutId id="2147484328" r:id="rId23"/>
    <p:sldLayoutId id="2147484320" r:id="rId24"/>
    <p:sldLayoutId id="2147484330" r:id="rId25"/>
    <p:sldLayoutId id="2147484323" r:id="rId26"/>
    <p:sldLayoutId id="2147484331" r:id="rId27"/>
    <p:sldLayoutId id="2147484318" r:id="rId28"/>
    <p:sldLayoutId id="2147484335" r:id="rId29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40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88">
          <p15:clr>
            <a:srgbClr val="F26B43"/>
          </p15:clr>
        </p15:guide>
        <p15:guide id="2" orient="horz" pos="2052">
          <p15:clr>
            <a:srgbClr val="F26B43"/>
          </p15:clr>
        </p15:guide>
        <p15:guide id="4" orient="horz" pos="2772">
          <p15:clr>
            <a:srgbClr val="F26B43"/>
          </p15:clr>
        </p15:guide>
        <p15:guide id="5" pos="1584">
          <p15:clr>
            <a:srgbClr val="F26B43"/>
          </p15:clr>
        </p15:guide>
        <p15:guide id="7" pos="5616">
          <p15:clr>
            <a:srgbClr val="F26B43"/>
          </p15:clr>
        </p15:guide>
        <p15:guide id="8" pos="2448">
          <p15:clr>
            <a:srgbClr val="F26B43"/>
          </p15:clr>
        </p15:guide>
        <p15:guide id="10" pos="144">
          <p15:clr>
            <a:srgbClr val="F26B43"/>
          </p15:clr>
        </p15:guide>
        <p15:guide id="11" pos="4560">
          <p15:clr>
            <a:srgbClr val="F26B43"/>
          </p15:clr>
        </p15:guide>
        <p15:guide id="12" pos="3312">
          <p15:clr>
            <a:srgbClr val="F26B43"/>
          </p15:clr>
        </p15:guide>
        <p15:guide id="13" pos="720">
          <p15:clr>
            <a:srgbClr val="F26B43"/>
          </p15:clr>
        </p15:guide>
        <p15:guide id="14" pos="432">
          <p15:clr>
            <a:srgbClr val="F26B43"/>
          </p15:clr>
        </p15:guide>
        <p15:guide id="15" pos="4176">
          <p15:clr>
            <a:srgbClr val="F26B43"/>
          </p15:clr>
        </p15:guide>
        <p15:guide id="16" pos="5040">
          <p15:clr>
            <a:srgbClr val="F26B43"/>
          </p15:clr>
        </p15:guide>
        <p15:guide id="17" pos="5328">
          <p15:clr>
            <a:srgbClr val="F26B43"/>
          </p15:clr>
        </p15:guide>
        <p15:guide id="19" pos="2592" userDrawn="1">
          <p15:clr>
            <a:srgbClr val="F26B43"/>
          </p15:clr>
        </p15:guide>
        <p15:guide id="20" pos="3168" userDrawn="1">
          <p15:clr>
            <a:srgbClr val="F26B43"/>
          </p15:clr>
        </p15:guide>
        <p15:guide id="21" pos="3744" userDrawn="1">
          <p15:clr>
            <a:srgbClr val="F26B43"/>
          </p15:clr>
        </p15:guide>
        <p15:guide id="22" pos="4320" userDrawn="1">
          <p15:clr>
            <a:srgbClr val="F26B43"/>
          </p15:clr>
        </p15:guide>
        <p15:guide id="23" pos="4896" userDrawn="1">
          <p15:clr>
            <a:srgbClr val="F26B43"/>
          </p15:clr>
        </p15:guide>
        <p15:guide id="24" pos="5472" userDrawn="1">
          <p15:clr>
            <a:srgbClr val="F26B43"/>
          </p15:clr>
        </p15:guide>
        <p15:guide id="25" pos="2016" userDrawn="1">
          <p15:clr>
            <a:srgbClr val="F26B43"/>
          </p15:clr>
        </p15:guide>
        <p15:guide id="26" pos="1440" userDrawn="1">
          <p15:clr>
            <a:srgbClr val="F26B43"/>
          </p15:clr>
        </p15:guide>
        <p15:guide id="27" pos="864" userDrawn="1">
          <p15:clr>
            <a:srgbClr val="F26B43"/>
          </p15:clr>
        </p15:guide>
        <p15:guide id="28" pos="288" userDrawn="1">
          <p15:clr>
            <a:srgbClr val="F26B43"/>
          </p15:clr>
        </p15:guide>
        <p15:guide id="29" orient="horz" pos="1332" userDrawn="1">
          <p15:clr>
            <a:srgbClr val="F26B43"/>
          </p15:clr>
        </p15:guide>
        <p15:guide id="30" orient="horz" pos="756" userDrawn="1">
          <p15:clr>
            <a:srgbClr val="F26B43"/>
          </p15:clr>
        </p15:guide>
        <p15:guide id="31" orient="horz" pos="180" userDrawn="1">
          <p15:clr>
            <a:srgbClr val="F26B43"/>
          </p15:clr>
        </p15:guide>
        <p15:guide id="32" orient="horz" pos="1908" userDrawn="1">
          <p15:clr>
            <a:srgbClr val="F26B43"/>
          </p15:clr>
        </p15:guide>
        <p15:guide id="33" orient="horz" pos="2484" userDrawn="1">
          <p15:clr>
            <a:srgbClr val="F26B43"/>
          </p15:clr>
        </p15:guide>
        <p15:guide id="34" orient="horz" pos="3060" userDrawn="1">
          <p15:clr>
            <a:srgbClr val="F26B43"/>
          </p15:clr>
        </p15:guide>
        <p15:guide id="35" orient="horz" pos="468" userDrawn="1">
          <p15:clr>
            <a:srgbClr val="F26B43"/>
          </p15:clr>
        </p15:guide>
        <p15:guide id="36" orient="horz" pos="1044" userDrawn="1">
          <p15:clr>
            <a:srgbClr val="FDE53C"/>
          </p15:clr>
        </p15:guide>
        <p15:guide id="37" orient="horz" pos="1620" userDrawn="1">
          <p15:clr>
            <a:srgbClr val="FDE53C"/>
          </p15:clr>
        </p15:guide>
        <p15:guide id="38" pos="120" userDrawn="1">
          <p15:clr>
            <a:srgbClr val="F26B43"/>
          </p15:clr>
        </p15:guide>
        <p15:guide id="39" pos="5640" userDrawn="1">
          <p15:clr>
            <a:srgbClr val="F26B43"/>
          </p15:clr>
        </p15:guide>
        <p15:guide id="40" orient="horz" pos="612" userDrawn="1">
          <p15:clr>
            <a:srgbClr val="F26B43"/>
          </p15:clr>
        </p15:guide>
        <p15:guide id="41" pos="559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1" y="285751"/>
            <a:ext cx="82296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1" y="1200151"/>
            <a:ext cx="8229600" cy="3657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003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2" r:id="rId1"/>
    <p:sldLayoutId id="2147484353" r:id="rId2"/>
    <p:sldLayoutId id="2147484354" r:id="rId3"/>
    <p:sldLayoutId id="2147484355" r:id="rId4"/>
    <p:sldLayoutId id="2147484356" r:id="rId5"/>
    <p:sldLayoutId id="2147484357" r:id="rId6"/>
    <p:sldLayoutId id="2147484358" r:id="rId7"/>
    <p:sldLayoutId id="2147484359" r:id="rId8"/>
    <p:sldLayoutId id="2147484360" r:id="rId9"/>
    <p:sldLayoutId id="2147484361" r:id="rId10"/>
    <p:sldLayoutId id="2147484362" r:id="rId11"/>
  </p:sldLayoutIdLst>
  <p:transition>
    <p:fade/>
  </p:transition>
  <p:hf hd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400" b="1" kern="1200">
          <a:solidFill>
            <a:srgbClr val="000000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0000"/>
          </a:solidFill>
          <a:latin typeface="Arial" panose="020B0604020202020204" pitchFamily="34" charset="0"/>
          <a:ea typeface="MS PGothic" panose="020B0600070205080204" pitchFamily="34" charset="-128"/>
          <a:cs typeface="MS PGothic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0000"/>
          </a:solidFill>
          <a:latin typeface="Arial" panose="020B0604020202020204" pitchFamily="34" charset="0"/>
          <a:ea typeface="MS PGothic" panose="020B0600070205080204" pitchFamily="34" charset="-128"/>
          <a:cs typeface="MS PGothic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0000"/>
          </a:solidFill>
          <a:latin typeface="Arial" panose="020B0604020202020204" pitchFamily="34" charset="0"/>
          <a:ea typeface="MS PGothic" panose="020B0600070205080204" pitchFamily="34" charset="-128"/>
          <a:cs typeface="MS PGothic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0000"/>
          </a:solidFill>
          <a:latin typeface="Arial" panose="020B0604020202020204" pitchFamily="34" charset="0"/>
          <a:ea typeface="MS PGothic" panose="020B0600070205080204" pitchFamily="34" charset="-128"/>
          <a:cs typeface="MS PGothic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0000"/>
          </a:solidFill>
          <a:latin typeface="Arial" panose="020B0604020202020204" pitchFamily="34" charset="0"/>
          <a:ea typeface="MS PGothic" panose="020B0600070205080204" pitchFamily="34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0000"/>
          </a:solidFill>
          <a:latin typeface="Arial" panose="020B0604020202020204" pitchFamily="34" charset="0"/>
          <a:ea typeface="MS PGothic" panose="020B0600070205080204" pitchFamily="34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0000"/>
          </a:solidFill>
          <a:latin typeface="Arial" panose="020B0604020202020204" pitchFamily="34" charset="0"/>
          <a:ea typeface="MS PGothic" panose="020B0600070205080204" pitchFamily="34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0000"/>
          </a:solidFill>
          <a:latin typeface="Arial" panose="020B0604020202020204" pitchFamily="34" charset="0"/>
          <a:ea typeface="MS PGothic" panose="020B0600070205080204" pitchFamily="34" charset="-128"/>
        </a:defRPr>
      </a:lvl9pPr>
    </p:titleStyle>
    <p:bodyStyle>
      <a:lvl1pPr marL="0" indent="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Tx/>
        <a:buNone/>
        <a:defRPr sz="20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466344" indent="-28575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649224" indent="-22860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charset="0"/>
        <a:buChar char="§"/>
        <a:defRPr sz="15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charset="0"/>
        <a:buChar char="§"/>
        <a:defRPr sz="1700" kern="12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592">
          <p15:clr>
            <a:srgbClr val="F26B43"/>
          </p15:clr>
        </p15:guide>
        <p15:guide id="2" pos="3168">
          <p15:clr>
            <a:srgbClr val="F26B43"/>
          </p15:clr>
        </p15:guide>
        <p15:guide id="3" pos="3744">
          <p15:clr>
            <a:srgbClr val="F26B43"/>
          </p15:clr>
        </p15:guide>
        <p15:guide id="4" pos="4320">
          <p15:clr>
            <a:srgbClr val="F26B43"/>
          </p15:clr>
        </p15:guide>
        <p15:guide id="5" pos="4896">
          <p15:clr>
            <a:srgbClr val="F26B43"/>
          </p15:clr>
        </p15:guide>
        <p15:guide id="6" pos="5472">
          <p15:clr>
            <a:srgbClr val="F26B43"/>
          </p15:clr>
        </p15:guide>
        <p15:guide id="7" pos="2016">
          <p15:clr>
            <a:srgbClr val="F26B43"/>
          </p15:clr>
        </p15:guide>
        <p15:guide id="8" pos="1440">
          <p15:clr>
            <a:srgbClr val="F26B43"/>
          </p15:clr>
        </p15:guide>
        <p15:guide id="9" pos="864">
          <p15:clr>
            <a:srgbClr val="F26B43"/>
          </p15:clr>
        </p15:guide>
        <p15:guide id="10" pos="288">
          <p15:clr>
            <a:srgbClr val="F26B43"/>
          </p15:clr>
        </p15:guide>
        <p15:guide id="11" orient="horz" pos="1332">
          <p15:clr>
            <a:srgbClr val="F26B43"/>
          </p15:clr>
        </p15:guide>
        <p15:guide id="12" orient="horz" pos="756">
          <p15:clr>
            <a:srgbClr val="F26B43"/>
          </p15:clr>
        </p15:guide>
        <p15:guide id="13" orient="horz" pos="180">
          <p15:clr>
            <a:srgbClr val="F26B43"/>
          </p15:clr>
        </p15:guide>
        <p15:guide id="14" orient="horz" pos="1908">
          <p15:clr>
            <a:srgbClr val="F26B43"/>
          </p15:clr>
        </p15:guide>
        <p15:guide id="15" orient="horz" pos="2484">
          <p15:clr>
            <a:srgbClr val="F26B43"/>
          </p15:clr>
        </p15:guide>
        <p15:guide id="16" orient="horz" pos="3060">
          <p15:clr>
            <a:srgbClr val="F26B43"/>
          </p15:clr>
        </p15:guide>
        <p15:guide id="17" orient="horz" pos="468">
          <p15:clr>
            <a:srgbClr val="F26B43"/>
          </p15:clr>
        </p15:guide>
        <p15:guide id="18" orient="horz" pos="1044">
          <p15:clr>
            <a:srgbClr val="FDE53C"/>
          </p15:clr>
        </p15:guide>
        <p15:guide id="19" orient="horz" pos="1620">
          <p15:clr>
            <a:srgbClr val="FDE53C"/>
          </p15:clr>
        </p15:guide>
        <p15:guide id="20" pos="120">
          <p15:clr>
            <a:srgbClr val="F26B43"/>
          </p15:clr>
        </p15:guide>
        <p15:guide id="21" pos="5640">
          <p15:clr>
            <a:srgbClr val="F26B43"/>
          </p15:clr>
        </p15:guide>
        <p15:guide id="22" orient="horz" pos="612">
          <p15:clr>
            <a:srgbClr val="F26B43"/>
          </p15:clr>
        </p15:guide>
        <p15:guide id="23" pos="559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go.ivanti.com/Velocity-Solutions-Intro.html" TargetMode="External"/><Relationship Id="rId5" Type="http://schemas.openxmlformats.org/officeDocument/2006/relationships/hyperlink" Target="https://rapidmodern.ivanti.com/" TargetMode="External"/><Relationship Id="rId4" Type="http://schemas.openxmlformats.org/officeDocument/2006/relationships/hyperlink" Target="https://rapidmigrate.ivanti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avelink.com/download/Main.aspx" TargetMode="External"/><Relationship Id="rId2" Type="http://schemas.openxmlformats.org/officeDocument/2006/relationships/hyperlink" Target="https://community.ivanti.com/community/all-products" TargetMode="Externa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vimeo.com/velocityandroid" TargetMode="External"/><Relationship Id="rId4" Type="http://schemas.openxmlformats.org/officeDocument/2006/relationships/hyperlink" Target="https://www.youtube.com/playlist?list=PLi1ohNbmw04FiEPSAqvR30HohWCHaI4kz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tiff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tiff"/><Relationship Id="rId7" Type="http://schemas.openxmlformats.org/officeDocument/2006/relationships/image" Target="../media/image30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9.tiff"/><Relationship Id="rId11" Type="http://schemas.openxmlformats.org/officeDocument/2006/relationships/image" Target="../media/image34.png"/><Relationship Id="rId5" Type="http://schemas.openxmlformats.org/officeDocument/2006/relationships/image" Target="../media/image28.tiff"/><Relationship Id="rId10" Type="http://schemas.openxmlformats.org/officeDocument/2006/relationships/image" Target="../media/image33.png"/><Relationship Id="rId4" Type="http://schemas.openxmlformats.org/officeDocument/2006/relationships/image" Target="../media/image27.tiff"/><Relationship Id="rId9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Zebra Mobility DNA 2.0 APAC Boot Camp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Touch Terminal Emulation 2.0 (Velocity 2</a:t>
            </a:r>
            <a:r>
              <a:rPr lang="en-US" altLang="zh-CN" dirty="0"/>
              <a:t>.0</a:t>
            </a:r>
            <a:r>
              <a:rPr lang="en-US" dirty="0"/>
              <a:t>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7010400" y="9910763"/>
            <a:ext cx="2133600" cy="27463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6D7A86A-92CB-1448-8CEB-CD13401C521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AF7D5E-D2B1-8742-AD9C-F5F76B20F61D}"/>
              </a:ext>
            </a:extLst>
          </p:cNvPr>
          <p:cNvSpPr txBox="1"/>
          <p:nvPr/>
        </p:nvSpPr>
        <p:spPr>
          <a:xfrm>
            <a:off x="5486400" y="409575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Wavelink is now</a:t>
            </a:r>
          </a:p>
        </p:txBody>
      </p:sp>
    </p:spTree>
    <p:extLst>
      <p:ext uri="{BB962C8B-B14F-4D97-AF65-F5344CB8AC3E}">
        <p14:creationId xmlns:p14="http://schemas.microsoft.com/office/powerpoint/2010/main" val="1216916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4A160C6-6AC3-4379-A10E-A40B3AB4D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351065"/>
            <a:ext cx="8420099" cy="457200"/>
          </a:xfrm>
        </p:spPr>
        <p:txBody>
          <a:bodyPr>
            <a:noAutofit/>
          </a:bodyPr>
          <a:lstStyle/>
          <a:p>
            <a:r>
              <a:rPr lang="zh-CN" altLang="en-US" dirty="0"/>
              <a:t>在线迁移工具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1037E8-83C0-4A7C-A4D2-4E6E61039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326" y="808265"/>
            <a:ext cx="4388674" cy="4335235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9C86F50-9F83-4830-8DA5-BD931FB9E955}"/>
              </a:ext>
            </a:extLst>
          </p:cNvPr>
          <p:cNvSpPr/>
          <p:nvPr/>
        </p:nvSpPr>
        <p:spPr>
          <a:xfrm>
            <a:off x="5113020" y="2675115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ea typeface="ＭＳ Ｐゴシック" charset="0"/>
                <a:cs typeface="ＭＳ Ｐゴシック" charset="0"/>
              </a:rPr>
              <a:t>快速迁移：</a:t>
            </a:r>
            <a:endParaRPr lang="en-US" altLang="zh-CN" dirty="0">
              <a:ea typeface="ＭＳ Ｐゴシック" charset="0"/>
              <a:cs typeface="ＭＳ Ｐゴシック" charset="0"/>
              <a:hlinkClick r:id="rId4"/>
            </a:endParaRPr>
          </a:p>
          <a:p>
            <a:r>
              <a:rPr lang="en-US" altLang="zh-CN" u="sng" dirty="0">
                <a:ea typeface="ＭＳ Ｐゴシック" charset="0"/>
                <a:cs typeface="ＭＳ Ｐゴシック" charset="0"/>
                <a:hlinkClick r:id="rId4"/>
              </a:rPr>
              <a:t>https://rapidmigrate.ivanti.com</a:t>
            </a:r>
            <a:endParaRPr lang="en-US" altLang="zh-CN" u="sng" dirty="0">
              <a:ea typeface="ＭＳ Ｐゴシック" charset="0"/>
              <a:cs typeface="ＭＳ Ｐゴシック" charset="0"/>
            </a:endParaRPr>
          </a:p>
          <a:p>
            <a:endParaRPr lang="en-US" altLang="zh-CN" u="sng" dirty="0">
              <a:ea typeface="ＭＳ Ｐゴシック" charset="0"/>
            </a:endParaRPr>
          </a:p>
          <a:p>
            <a:r>
              <a:rPr lang="zh-CN" altLang="en-US" dirty="0">
                <a:ea typeface="ＭＳ Ｐゴシック" charset="0"/>
                <a:cs typeface="ＭＳ Ｐゴシック" charset="0"/>
              </a:rPr>
              <a:t>快速现代化：</a:t>
            </a:r>
            <a:endParaRPr lang="zh-CN" altLang="en-US" dirty="0"/>
          </a:p>
          <a:p>
            <a:r>
              <a:rPr lang="en-US" altLang="zh-CN" u="sng" dirty="0">
                <a:ea typeface="ＭＳ Ｐゴシック" charset="0"/>
                <a:cs typeface="ＭＳ Ｐゴシック" charset="0"/>
                <a:hlinkClick r:id="rId5"/>
              </a:rPr>
              <a:t>https://rapidmodern.ivanti.com</a:t>
            </a:r>
            <a:r>
              <a:rPr lang="en-US" altLang="zh-CN" dirty="0">
                <a:ea typeface="ＭＳ Ｐゴシック" charset="0"/>
                <a:cs typeface="ＭＳ Ｐゴシック" charset="0"/>
              </a:rPr>
              <a:t> 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8E79272-7795-41EF-A377-52D57DB8871A}"/>
              </a:ext>
            </a:extLst>
          </p:cNvPr>
          <p:cNvSpPr/>
          <p:nvPr/>
        </p:nvSpPr>
        <p:spPr>
          <a:xfrm>
            <a:off x="4667250" y="1606830"/>
            <a:ext cx="4572000" cy="3231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500" dirty="0">
                <a:hlinkClick r:id="rId6"/>
              </a:rPr>
              <a:t>https://go.ivanti.com/Velocity-Solutions-Intro.html</a:t>
            </a:r>
            <a:endParaRPr lang="zh-CN" altLang="en-US" sz="1500" dirty="0"/>
          </a:p>
        </p:txBody>
      </p:sp>
    </p:spTree>
    <p:extLst>
      <p:ext uri="{BB962C8B-B14F-4D97-AF65-F5344CB8AC3E}">
        <p14:creationId xmlns:p14="http://schemas.microsoft.com/office/powerpoint/2010/main" val="2048672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Hands-on Session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898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D229F1D-B378-48B1-AA8F-41AA8F8F26E8}"/>
              </a:ext>
            </a:extLst>
          </p:cNvPr>
          <p:cNvSpPr txBox="1">
            <a:spLocks/>
          </p:cNvSpPr>
          <p:nvPr/>
        </p:nvSpPr>
        <p:spPr>
          <a:xfrm>
            <a:off x="457201" y="331470"/>
            <a:ext cx="8503919" cy="48120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marL="0" indent="0" defTabSz="457189" eaLnBrk="1" fontAlgn="auto" latinLnBrk="0" hangingPunct="1">
              <a:spcBef>
                <a:spcPct val="20000"/>
              </a:spcBef>
              <a:spcAft>
                <a:spcPts val="600"/>
              </a:spcAft>
              <a:buClr>
                <a:srgbClr val="52545A"/>
              </a:buClr>
              <a:buSzPct val="147000"/>
              <a:buFont typeface="Wingdings" charset="2"/>
              <a:buNone/>
              <a:defRPr sz="2400" b="1">
                <a:latin typeface="+mn-lt"/>
                <a:ea typeface="Calibri" charset="0"/>
                <a:cs typeface="Segoe UI Semibold" panose="020B0702040204020203" pitchFamily="34" charset="0"/>
              </a:defRPr>
            </a:lvl1pPr>
            <a:lvl2pPr marL="742950" indent="-285750" defTabSz="45720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>
                <a:latin typeface="+mn-lt"/>
                <a:ea typeface="+mn-ea"/>
                <a:cs typeface="+mn-cs"/>
              </a:defRPr>
            </a:lvl2pPr>
            <a:lvl3pPr marL="1143000" indent="-228600" defTabSz="45720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>
                <a:latin typeface="+mn-lt"/>
                <a:ea typeface="+mn-ea"/>
                <a:cs typeface="+mn-cs"/>
              </a:defRPr>
            </a:lvl3pPr>
            <a:lvl4pPr marL="1600200" indent="-228600" defTabSz="45720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1800">
                <a:latin typeface="+mn-lt"/>
                <a:ea typeface="+mn-ea"/>
                <a:cs typeface="+mn-cs"/>
              </a:defRPr>
            </a:lvl4pPr>
            <a:lvl5pPr marL="2057400" indent="-228600" defTabSz="45720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1800">
                <a:latin typeface="+mn-lt"/>
                <a:ea typeface="+mn-ea"/>
                <a:cs typeface="+mn-cs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18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18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18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1800"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zh-CN" altLang="en-US" sz="1800" b="0" dirty="0"/>
              <a:t>手工安装 </a:t>
            </a:r>
            <a:r>
              <a:rPr lang="en-US" altLang="zh-CN" sz="1800" b="0" dirty="0"/>
              <a:t>(v2.0.4)  </a:t>
            </a:r>
            <a:r>
              <a:rPr lang="zh-CN" altLang="en-US" sz="1800" b="0" dirty="0"/>
              <a:t>或</a:t>
            </a:r>
            <a:r>
              <a:rPr lang="en-US" altLang="zh-CN" sz="1800" b="0" dirty="0" err="1"/>
              <a:t>StageNow</a:t>
            </a:r>
            <a:r>
              <a:rPr lang="en-US" altLang="zh-CN" sz="1800" b="0" dirty="0"/>
              <a:t> (2.0.1)</a:t>
            </a:r>
            <a:endParaRPr lang="en-US" sz="1800" b="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800" b="0" dirty="0"/>
              <a:t>控制台</a:t>
            </a:r>
            <a:r>
              <a:rPr lang="en-US" altLang="zh-CN" sz="1800" b="0" dirty="0"/>
              <a:t>Console</a:t>
            </a:r>
            <a:r>
              <a:rPr lang="zh-CN" altLang="en-US" sz="1800" b="0" dirty="0"/>
              <a:t>介绍及操作</a:t>
            </a:r>
            <a:endParaRPr lang="en-US" altLang="zh-CN" sz="1800" b="0" dirty="0"/>
          </a:p>
          <a:p>
            <a:pPr lvl="1" indent="0">
              <a:buNone/>
            </a:pPr>
            <a:r>
              <a:rPr lang="zh-CN" altLang="en-US" sz="1600" b="0" dirty="0"/>
              <a:t>中文显示</a:t>
            </a:r>
            <a:endParaRPr lang="en-US" altLang="zh-CN" sz="1600" b="0" dirty="0"/>
          </a:p>
          <a:p>
            <a:pPr lvl="1" indent="0">
              <a:buNone/>
            </a:pPr>
            <a:r>
              <a:rPr lang="zh-CN" altLang="en-US" sz="1600" b="0" dirty="0"/>
              <a:t>字体大小</a:t>
            </a:r>
            <a:endParaRPr lang="en-US" altLang="zh-CN" sz="1600" b="0" dirty="0"/>
          </a:p>
          <a:p>
            <a:pPr lvl="1" indent="0">
              <a:buNone/>
            </a:pPr>
            <a:r>
              <a:rPr lang="zh-CN" altLang="en-US" sz="1600" b="0" dirty="0"/>
              <a:t>脚本</a:t>
            </a:r>
            <a:endParaRPr lang="en-US" altLang="zh-CN" sz="1600" b="0" dirty="0"/>
          </a:p>
          <a:p>
            <a:pPr lvl="1" indent="0">
              <a:buNone/>
            </a:pPr>
            <a:r>
              <a:rPr lang="zh-CN" altLang="en-US" sz="1600" b="0" dirty="0"/>
              <a:t>键盘</a:t>
            </a:r>
            <a:endParaRPr lang="en-US" altLang="zh-CN" sz="1600" b="0" dirty="0"/>
          </a:p>
          <a:p>
            <a:pPr lvl="1" indent="0">
              <a:buNone/>
            </a:pPr>
            <a:r>
              <a:rPr lang="zh-CN" altLang="en-US" sz="1600" b="0" dirty="0"/>
              <a:t>高级现代化步骤</a:t>
            </a:r>
            <a:endParaRPr lang="en-US" altLang="zh-CN" sz="1600" b="0" dirty="0"/>
          </a:p>
          <a:p>
            <a:pPr lvl="1" indent="0">
              <a:buNone/>
            </a:pPr>
            <a:r>
              <a:rPr lang="zh-CN" altLang="en-US" sz="1600" b="0" dirty="0"/>
              <a:t>全局设置</a:t>
            </a:r>
            <a:endParaRPr lang="en-US" sz="1600" b="0" dirty="0"/>
          </a:p>
          <a:p>
            <a:pPr marL="342900" indent="-342900">
              <a:buFont typeface="+mj-lt"/>
              <a:buAutoNum type="arabicPeriod"/>
            </a:pPr>
            <a:r>
              <a:rPr lang="zh-CN" altLang="en-US" sz="1800" b="0" dirty="0"/>
              <a:t>在线迁移工具</a:t>
            </a:r>
            <a:r>
              <a:rPr lang="en-US" sz="1800" b="0" dirty="0"/>
              <a:t>– Rapid Migration / Rapid Modernization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sz="1800" b="0" dirty="0"/>
              <a:t>修改</a:t>
            </a:r>
            <a:r>
              <a:rPr lang="en-US" altLang="zh-CN" sz="1800" b="0" dirty="0"/>
              <a:t>logo/</a:t>
            </a:r>
            <a:r>
              <a:rPr lang="zh-CN" altLang="en-US" sz="1800" b="0" dirty="0"/>
              <a:t>文本</a:t>
            </a:r>
            <a:r>
              <a:rPr lang="en-US" altLang="zh-CN" sz="1800" b="0" dirty="0"/>
              <a:t>/</a:t>
            </a:r>
            <a:r>
              <a:rPr lang="zh-CN" altLang="en-US" sz="1800" b="0" dirty="0"/>
              <a:t>键盘</a:t>
            </a:r>
            <a:endParaRPr lang="en-US" sz="1800" b="0" dirty="0"/>
          </a:p>
          <a:p>
            <a:endParaRPr lang="en-US" sz="1800" b="0" dirty="0"/>
          </a:p>
          <a:p>
            <a:pPr marL="342900" indent="-342900">
              <a:buAutoNum type="arabicPeriod"/>
            </a:pPr>
            <a:endParaRPr lang="en-US" sz="1800" b="0" dirty="0"/>
          </a:p>
        </p:txBody>
      </p:sp>
    </p:spTree>
    <p:extLst>
      <p:ext uri="{BB962C8B-B14F-4D97-AF65-F5344CB8AC3E}">
        <p14:creationId xmlns:p14="http://schemas.microsoft.com/office/powerpoint/2010/main" val="1441978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F305-1D31-45AB-AE44-084A00293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其他资源</a:t>
            </a:r>
            <a:endParaRPr lang="en-MY" dirty="0"/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B643B865-1FB3-4398-AF20-BE8E2AF6196D}"/>
              </a:ext>
            </a:extLst>
          </p:cNvPr>
          <p:cNvSpPr txBox="1">
            <a:spLocks/>
          </p:cNvSpPr>
          <p:nvPr/>
        </p:nvSpPr>
        <p:spPr>
          <a:xfrm>
            <a:off x="457200" y="857250"/>
            <a:ext cx="8183880" cy="415290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auto"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Ivanti </a:t>
            </a:r>
            <a:r>
              <a:rPr lang="zh-CN" altLang="en-US" dirty="0">
                <a:solidFill>
                  <a:schemeClr val="tx1"/>
                </a:solidFill>
              </a:rPr>
              <a:t>供应链用户社区：</a:t>
            </a:r>
            <a:endParaRPr lang="en-US" altLang="zh-CN" dirty="0">
              <a:solidFill>
                <a:schemeClr val="tx1"/>
              </a:solidFill>
            </a:endParaRPr>
          </a:p>
          <a:p>
            <a:pPr fontAlgn="auto">
              <a:spcAft>
                <a:spcPts val="0"/>
              </a:spcAft>
              <a:buClr>
                <a:srgbClr val="FF0000"/>
              </a:buClr>
            </a:pPr>
            <a:r>
              <a:rPr lang="en-US" sz="1800" dirty="0">
                <a:hlinkClick r:id="rId2"/>
              </a:rPr>
              <a:t>https://community.ivanti.com/community/all-products</a:t>
            </a:r>
            <a:endParaRPr lang="en-US" sz="1800" dirty="0"/>
          </a:p>
          <a:p>
            <a:pPr marL="342900" indent="-342900" fontAlgn="auto"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zh-CN" altLang="en-US" dirty="0">
                <a:solidFill>
                  <a:schemeClr val="tx1"/>
                </a:solidFill>
              </a:rPr>
              <a:t>软件下载：</a:t>
            </a:r>
            <a:endParaRPr lang="en-US" altLang="zh-CN" sz="2000" dirty="0">
              <a:solidFill>
                <a:schemeClr val="tx1"/>
              </a:solidFill>
            </a:endParaRPr>
          </a:p>
          <a:p>
            <a:pPr fontAlgn="auto">
              <a:spcAft>
                <a:spcPts val="0"/>
              </a:spcAft>
              <a:buClr>
                <a:srgbClr val="FF0000"/>
              </a:buClr>
            </a:pPr>
            <a:r>
              <a:rPr lang="en-US" sz="1800" dirty="0">
                <a:hlinkClick r:id="rId3"/>
              </a:rPr>
              <a:t>http://www.wavelink.com/download/Main.aspx</a:t>
            </a:r>
            <a:endParaRPr lang="en-US" sz="1800" dirty="0"/>
          </a:p>
          <a:p>
            <a:pPr marL="342900" indent="-342900" fontAlgn="auto"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zh-CN" altLang="en-US" dirty="0">
                <a:solidFill>
                  <a:schemeClr val="tx1"/>
                </a:solidFill>
              </a:rPr>
              <a:t>视频：</a:t>
            </a:r>
            <a:r>
              <a:rPr lang="en-US" dirty="0" err="1">
                <a:solidFill>
                  <a:schemeClr val="tx1"/>
                </a:solidFill>
              </a:rPr>
              <a:t>Youtube</a:t>
            </a:r>
            <a:endParaRPr lang="en-US" sz="2000" dirty="0">
              <a:solidFill>
                <a:schemeClr val="tx1"/>
              </a:solidFill>
            </a:endParaRPr>
          </a:p>
          <a:p>
            <a:pPr fontAlgn="auto">
              <a:spcAft>
                <a:spcPts val="0"/>
              </a:spcAft>
              <a:buClr>
                <a:srgbClr val="FF0000"/>
              </a:buClr>
            </a:pPr>
            <a:r>
              <a:rPr lang="en-US" sz="1800" dirty="0">
                <a:hlinkClick r:id="rId4"/>
              </a:rPr>
              <a:t>https://www.youtube.com/playlist?list=PLi1ohNbmw04FiEPSAqvR30HohWCHaI4kz</a:t>
            </a:r>
            <a:endParaRPr lang="en-US" sz="1800" dirty="0"/>
          </a:p>
          <a:p>
            <a:pPr marL="342900" indent="-342900" fontAlgn="auto">
              <a:spcAft>
                <a:spcPts val="0"/>
              </a:spcAft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zh-CN" altLang="en-US" dirty="0">
                <a:solidFill>
                  <a:schemeClr val="tx1"/>
                </a:solidFill>
              </a:rPr>
              <a:t>视频： </a:t>
            </a:r>
            <a:r>
              <a:rPr lang="en-US" dirty="0">
                <a:solidFill>
                  <a:schemeClr val="tx1"/>
                </a:solidFill>
              </a:rPr>
              <a:t>Vimeo</a:t>
            </a:r>
          </a:p>
          <a:p>
            <a:pPr fontAlgn="auto">
              <a:spcAft>
                <a:spcPts val="0"/>
              </a:spcAft>
              <a:buClr>
                <a:srgbClr val="FF0000"/>
              </a:buClr>
            </a:pPr>
            <a:r>
              <a:rPr lang="en-US" sz="1800" dirty="0">
                <a:hlinkClick r:id="rId5"/>
              </a:rPr>
              <a:t>https://vimeo.com/velocityandroid</a:t>
            </a:r>
            <a:endParaRPr lang="en-US" sz="1800" dirty="0"/>
          </a:p>
          <a:p>
            <a:pPr lvl="1" fontAlgn="auto">
              <a:spcAft>
                <a:spcPts val="0"/>
              </a:spcAft>
              <a:buClr>
                <a:srgbClr val="FF0000"/>
              </a:buClr>
            </a:pPr>
            <a:endParaRPr lang="en-US" sz="1800" dirty="0"/>
          </a:p>
          <a:p>
            <a:pPr lvl="1" fontAlgn="auto">
              <a:spcAft>
                <a:spcPts val="0"/>
              </a:spcAft>
              <a:buClr>
                <a:srgbClr val="FF0000"/>
              </a:buClr>
            </a:pPr>
            <a:endParaRPr lang="en-US" dirty="0">
              <a:solidFill>
                <a:schemeClr val="tx1"/>
              </a:solidFill>
            </a:endParaRPr>
          </a:p>
          <a:p>
            <a:pPr fontAlgn="auto">
              <a:spcAft>
                <a:spcPts val="0"/>
              </a:spcAft>
            </a:pPr>
            <a:endParaRPr lang="en-US" dirty="0"/>
          </a:p>
          <a:p>
            <a:pPr fontAlgn="auto">
              <a:spcAft>
                <a:spcPts val="0"/>
              </a:spcAft>
            </a:pPr>
            <a:endParaRPr lang="en-US" sz="1200" dirty="0"/>
          </a:p>
          <a:p>
            <a:pPr fontAlgn="auto">
              <a:spcAft>
                <a:spcPts val="0"/>
              </a:spcAft>
            </a:pPr>
            <a:endParaRPr lang="en-US" dirty="0"/>
          </a:p>
          <a:p>
            <a:pPr fontAlgn="auto">
              <a:spcAft>
                <a:spcPts val="0"/>
              </a:spcAft>
            </a:pPr>
            <a:r>
              <a:rPr lang="en-US" sz="1600" dirty="0"/>
              <a:t>	</a:t>
            </a:r>
          </a:p>
          <a:p>
            <a:pPr fontAlgn="auto">
              <a:spcAft>
                <a:spcPts val="0"/>
              </a:spcAft>
            </a:pPr>
            <a:endParaRPr lang="en-US" dirty="0"/>
          </a:p>
          <a:p>
            <a:pPr fontAlgn="auto">
              <a:spcAft>
                <a:spcPts val="0"/>
              </a:spcAft>
            </a:pPr>
            <a:br>
              <a:rPr lang="en-US" dirty="0"/>
            </a:br>
            <a:endParaRPr lang="en-US" dirty="0"/>
          </a:p>
          <a:p>
            <a:pPr fontAlgn="auto"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966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Q &amp; 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450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96F37E6-AC34-E14F-B1D1-698F72184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F09280-06C5-AF48-BA4F-95E5082048C4}"/>
              </a:ext>
            </a:extLst>
          </p:cNvPr>
          <p:cNvSpPr txBox="1"/>
          <p:nvPr/>
        </p:nvSpPr>
        <p:spPr>
          <a:xfrm>
            <a:off x="5486400" y="409575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Wavelink is now</a:t>
            </a:r>
          </a:p>
        </p:txBody>
      </p:sp>
    </p:spTree>
    <p:extLst>
      <p:ext uri="{BB962C8B-B14F-4D97-AF65-F5344CB8AC3E}">
        <p14:creationId xmlns:p14="http://schemas.microsoft.com/office/powerpoint/2010/main" val="4133312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演讲者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672588" y="1233036"/>
            <a:ext cx="435464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Andy Zhang/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章海华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Solutions Architect /</a:t>
            </a:r>
            <a:r>
              <a:rPr kumimoji="0" lang="zh-CN" alt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售前工程师</a:t>
            </a:r>
            <a:r>
              <a:rPr kumimoji="0" lang="en-US" altLang="zh-CN" sz="1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-</a:t>
            </a:r>
            <a:r>
              <a:rPr kumimoji="0" lang="zh-CN" alt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亚洲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72588" y="2064034"/>
            <a:ext cx="4354645" cy="5077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1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2015</a:t>
            </a:r>
            <a:r>
              <a:rPr kumimoji="0" lang="zh-CN" altLang="en-US" sz="1050" b="0" i="0" u="none" strike="noStrike" kern="1200" cap="none" spc="1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年加入</a:t>
            </a:r>
            <a:r>
              <a:rPr kumimoji="0" lang="en-US" altLang="zh-CN" sz="1050" b="0" i="0" u="none" strike="noStrike" kern="1200" cap="none" spc="1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Wavelink</a:t>
            </a:r>
            <a:r>
              <a:rPr kumimoji="0" lang="zh-CN" altLang="en-US" sz="1050" b="0" i="0" u="none" strike="noStrike" kern="1200" cap="none" spc="1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部门</a:t>
            </a:r>
            <a:endParaRPr kumimoji="0" lang="en-US" altLang="zh-CN" sz="1050" b="0" i="0" u="none" strike="noStrike" kern="1200" cap="none" spc="13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黑体" panose="02010609060101010101" pitchFamily="49" charset="-122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50" b="0" i="0" u="none" strike="noStrike" kern="1200" cap="none" spc="1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黑体" panose="02010609060101010101" pitchFamily="49" charset="-122"/>
                <a:cs typeface="+mn-cs"/>
              </a:rPr>
              <a:t>目前负责大中华、日本区域</a:t>
            </a:r>
            <a:endParaRPr kumimoji="0" lang="en-US" sz="1050" b="0" i="0" u="none" strike="noStrike" kern="1200" cap="none" spc="13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880944" y="2684615"/>
            <a:ext cx="4146289" cy="6694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DA281C"/>
                </a:solidFill>
                <a:effectLst/>
                <a:uLnTx/>
                <a:uFillTx/>
                <a:latin typeface="Arial" charset="0"/>
                <a:ea typeface="MS PGothic" charset="0"/>
              </a:rPr>
              <a:t>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 Haihua.zhang@ivanti.com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charset="0"/>
            </a:endParaRPr>
          </a:p>
          <a:p>
            <a:pPr marL="0" marR="0" lvl="0" indent="0" algn="r" defTabSz="914400" rtl="0" eaLnBrk="0" fontAlgn="base" latinLnBrk="0" hangingPunct="0"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1200" cap="none" spc="0" normalizeH="0" baseline="0" noProof="0" dirty="0">
                <a:ln>
                  <a:noFill/>
                </a:ln>
                <a:solidFill>
                  <a:srgbClr val="DA281C"/>
                </a:solidFill>
                <a:effectLst/>
                <a:uLnTx/>
                <a:uFillTx/>
                <a:latin typeface="Arial" charset="0"/>
                <a:ea typeface="MS PGothic" charset="0"/>
              </a:rPr>
              <a:t>m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 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charset="0"/>
              </a:rPr>
              <a:t>13911645280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charset="0"/>
            </a:endParaRPr>
          </a:p>
          <a:p>
            <a:pPr marL="0" marR="0" lvl="0" indent="0" algn="r" defTabSz="914400" rtl="0" eaLnBrk="0" fontAlgn="base" latinLnBrk="0" hangingPunct="0">
              <a:lnSpc>
                <a:spcPts val="15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charset="0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3522688" y="1221698"/>
            <a:ext cx="0" cy="2875834"/>
          </a:xfrm>
          <a:prstGeom prst="line">
            <a:avLst/>
          </a:prstGeom>
          <a:ln w="127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1054799" y="1233035"/>
            <a:ext cx="2291598" cy="286449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2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935D37F-EFFA-484F-8761-8FC5093BE0E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960" y="3181350"/>
            <a:ext cx="1962150" cy="196215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F8AF945-B4DA-460F-BD24-0546E4086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357" y="1221698"/>
            <a:ext cx="2306432" cy="288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935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F5CA9-7F94-7F42-A45E-BE5D41206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提纲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A95F1-4893-F14E-A84C-745FFBF9F3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MOMS</a:t>
            </a:r>
            <a:r>
              <a:rPr lang="zh-CN" altLang="en-US" dirty="0"/>
              <a:t>介绍</a:t>
            </a:r>
            <a:endParaRPr lang="en-US" dirty="0"/>
          </a:p>
          <a:p>
            <a:r>
              <a:rPr lang="zh-CN" altLang="en-US" dirty="0"/>
              <a:t>重点：</a:t>
            </a:r>
            <a:endParaRPr lang="en-US" altLang="zh-CN" dirty="0"/>
          </a:p>
          <a:p>
            <a:pPr marL="763524" lvl="2" indent="-457200">
              <a:buFont typeface="+mj-ea"/>
              <a:buAutoNum type="circleNumDbPlain"/>
            </a:pPr>
            <a:r>
              <a:rPr lang="en-US" altLang="zh-CN" dirty="0"/>
              <a:t>Rapid Migration  </a:t>
            </a:r>
            <a:r>
              <a:rPr lang="zh-CN" altLang="en-US" dirty="0"/>
              <a:t>快速迁移</a:t>
            </a:r>
            <a:endParaRPr lang="en-US" dirty="0"/>
          </a:p>
          <a:p>
            <a:pPr marL="763524" lvl="2" indent="-457200">
              <a:buFont typeface="+mj-ea"/>
              <a:buAutoNum type="circleNumDbPlain"/>
            </a:pPr>
            <a:r>
              <a:rPr lang="en-US" dirty="0"/>
              <a:t>Rapid Modernization </a:t>
            </a:r>
            <a:r>
              <a:rPr lang="zh-CN" altLang="en-US" dirty="0"/>
              <a:t>快速现代化</a:t>
            </a:r>
            <a:endParaRPr lang="en-US" dirty="0"/>
          </a:p>
          <a:p>
            <a:r>
              <a:rPr lang="zh-CN" altLang="en-US" dirty="0"/>
              <a:t>在线迁移工具</a:t>
            </a:r>
            <a:endParaRPr lang="en-US" altLang="zh-CN" dirty="0"/>
          </a:p>
          <a:p>
            <a:r>
              <a:rPr lang="zh-CN" altLang="en-US" dirty="0"/>
              <a:t>演示</a:t>
            </a:r>
            <a:endParaRPr lang="en-US" altLang="zh-CN" dirty="0"/>
          </a:p>
          <a:p>
            <a:r>
              <a:rPr lang="en-US" dirty="0"/>
              <a:t>Q &amp; A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53E5C4-2A7D-8041-99FE-E7DFE2B10C6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146"/>
          <a:stretch/>
        </p:blipFill>
        <p:spPr>
          <a:xfrm>
            <a:off x="5362575" y="4008119"/>
            <a:ext cx="35814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2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5A073E-3EF9-4D2A-B3C4-EF7D7BDA7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Zebra </a:t>
            </a:r>
            <a:r>
              <a:rPr lang="zh-CN" altLang="en-US" dirty="0"/>
              <a:t>出厂预置</a:t>
            </a:r>
            <a:r>
              <a:rPr lang="en-US" altLang="zh-CN" dirty="0">
                <a:solidFill>
                  <a:srgbClr val="FF0000"/>
                </a:solidFill>
              </a:rPr>
              <a:t>Velocity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TE</a:t>
            </a:r>
            <a:r>
              <a:rPr lang="en-US" altLang="zh-CN" dirty="0"/>
              <a:t> license</a:t>
            </a:r>
            <a:r>
              <a:rPr lang="zh-CN" altLang="en-US" dirty="0"/>
              <a:t>产品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4B07ED-10D4-42D2-969B-2B9B299FE85D}"/>
              </a:ext>
            </a:extLst>
          </p:cNvPr>
          <p:cNvSpPr txBox="1">
            <a:spLocks/>
          </p:cNvSpPr>
          <p:nvPr/>
        </p:nvSpPr>
        <p:spPr>
          <a:xfrm>
            <a:off x="550055" y="1061173"/>
            <a:ext cx="8043890" cy="130138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>MC33-G, MC92-G, VC80,WT6000,TC8000</a:t>
            </a:r>
          </a:p>
          <a:p>
            <a:pPr fontAlgn="auto">
              <a:spcAft>
                <a:spcPts val="0"/>
              </a:spcAft>
            </a:pPr>
            <a:endParaRPr lang="zh-CN" altLang="en-US" dirty="0"/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577AC058-2E2E-4F1A-8183-182A3064F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490" y="2415645"/>
            <a:ext cx="2326620" cy="3108637"/>
          </a:xfrm>
          <a:prstGeom prst="rect">
            <a:avLst/>
          </a:prstGeom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E9AC420A-D852-44A4-9233-7BB9BD2D6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7318" y="2680781"/>
            <a:ext cx="2578364" cy="257836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69EE7AE-B412-487E-A9BF-86E668B64B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" y="2937805"/>
            <a:ext cx="1779923" cy="206431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93B7BBD-D400-4851-9476-77D10BC932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7955" y="735556"/>
            <a:ext cx="2128294" cy="2128294"/>
          </a:xfrm>
          <a:prstGeom prst="rect">
            <a:avLst/>
          </a:prstGeom>
        </p:spPr>
      </p:pic>
      <p:pic>
        <p:nvPicPr>
          <p:cNvPr id="8" name="Picture 10">
            <a:extLst>
              <a:ext uri="{FF2B5EF4-FFF2-40B4-BE49-F238E27FC236}">
                <a16:creationId xmlns:a16="http://schemas.microsoft.com/office/drawing/2014/main" id="{AA3A80D6-D05F-42E0-AF24-82123A8A4C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0010" y="2812683"/>
            <a:ext cx="2222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917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0E480A-A586-4396-91D4-D26B6746C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M.O.M.S </a:t>
            </a:r>
            <a:r>
              <a:rPr lang="zh-CN" altLang="en-US" dirty="0"/>
              <a:t>方法</a:t>
            </a:r>
            <a:r>
              <a:rPr lang="en-US" altLang="zh-CN" dirty="0"/>
              <a:t>– </a:t>
            </a:r>
            <a:r>
              <a:rPr lang="zh-CN" altLang="en-US" dirty="0"/>
              <a:t>安卓平台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FB273060-9C15-4A1A-AD1F-2140D087AE65}"/>
              </a:ext>
            </a:extLst>
          </p:cNvPr>
          <p:cNvSpPr txBox="1">
            <a:spLocks/>
          </p:cNvSpPr>
          <p:nvPr/>
        </p:nvSpPr>
        <p:spPr>
          <a:xfrm>
            <a:off x="1430914" y="2721203"/>
            <a:ext cx="2647081" cy="494453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52545A"/>
              </a:buClr>
              <a:buFont typeface="Wingdings" charset="2"/>
              <a:buNone/>
              <a:defRPr/>
            </a:pPr>
            <a:endParaRPr lang="en-US" b="1" dirty="0">
              <a:solidFill>
                <a:srgbClr val="000000"/>
              </a:solidFill>
              <a:latin typeface="Segoe UI" panose="020B0502040204020203" pitchFamily="34" charset="0"/>
              <a:ea typeface="Microsoft Sans Serif" panose="020B0604020202020204" pitchFamily="34" charset="0"/>
              <a:cs typeface="Segoe UI" panose="020B0502040204020203" pitchFamily="34" charset="0"/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23E6938-2ABC-4F29-A7C8-EFA969960E65}"/>
              </a:ext>
            </a:extLst>
          </p:cNvPr>
          <p:cNvSpPr txBox="1">
            <a:spLocks/>
          </p:cNvSpPr>
          <p:nvPr/>
        </p:nvSpPr>
        <p:spPr>
          <a:xfrm>
            <a:off x="1430600" y="3248355"/>
            <a:ext cx="2375686" cy="494453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52545A"/>
              </a:buClr>
              <a:buFont typeface="Wingdings" charset="2"/>
              <a:buNone/>
              <a:defRPr/>
            </a:pPr>
            <a:endParaRPr lang="en-US" b="1" dirty="0">
              <a:solidFill>
                <a:srgbClr val="000000"/>
              </a:solidFill>
              <a:latin typeface="Segoe UI" panose="020B0502040204020203" pitchFamily="34" charset="0"/>
              <a:ea typeface="Microsoft Sans Serif" panose="020B0604020202020204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A32530AD-8E3A-4971-BA18-F5835B12CF27}"/>
              </a:ext>
            </a:extLst>
          </p:cNvPr>
          <p:cNvSpPr/>
          <p:nvPr/>
        </p:nvSpPr>
        <p:spPr>
          <a:xfrm>
            <a:off x="469197" y="822658"/>
            <a:ext cx="72495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52545A">
                    <a:lumMod val="75000"/>
                  </a:srgbClr>
                </a:solidFill>
                <a:latin typeface="Arial"/>
                <a:cs typeface="Segoe UI" panose="020B0502040204020203" pitchFamily="34" charset="0"/>
              </a:rPr>
              <a:t>Velocity </a:t>
            </a:r>
            <a:r>
              <a:rPr lang="zh-CN" altLang="en-US" dirty="0">
                <a:solidFill>
                  <a:srgbClr val="52545A">
                    <a:lumMod val="75000"/>
                  </a:srgbClr>
                </a:solidFill>
                <a:latin typeface="Arial"/>
                <a:cs typeface="Segoe UI" panose="020B0502040204020203" pitchFamily="34" charset="0"/>
              </a:rPr>
              <a:t>生产力迁移平台 </a:t>
            </a:r>
            <a:r>
              <a:rPr lang="en-US" dirty="0">
                <a:solidFill>
                  <a:srgbClr val="52545A">
                    <a:lumMod val="75000"/>
                  </a:srgbClr>
                </a:solidFill>
                <a:latin typeface="Arial"/>
                <a:cs typeface="Segoe UI" panose="020B0502040204020203" pitchFamily="34" charset="0"/>
              </a:rPr>
              <a:t>! </a:t>
            </a:r>
            <a:r>
              <a:rPr lang="zh-CN" altLang="en-US" b="1" dirty="0">
                <a:solidFill>
                  <a:srgbClr val="DA281C"/>
                </a:solidFill>
                <a:latin typeface="Arial"/>
                <a:cs typeface="Segoe UI" panose="020B0502040204020203" pitchFamily="34" charset="0"/>
              </a:rPr>
              <a:t>按照您的步骤实现</a:t>
            </a:r>
            <a:endParaRPr lang="en-US" b="1" dirty="0">
              <a:solidFill>
                <a:srgbClr val="DA281C"/>
              </a:solidFill>
              <a:latin typeface="Arial"/>
              <a:cs typeface="Segoe UI" panose="020B0502040204020203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221255D-BBB7-4566-9B35-34BDF57790C2}"/>
              </a:ext>
            </a:extLst>
          </p:cNvPr>
          <p:cNvSpPr/>
          <p:nvPr/>
        </p:nvSpPr>
        <p:spPr>
          <a:xfrm>
            <a:off x="2992288" y="1698902"/>
            <a:ext cx="28745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</a:t>
            </a:r>
            <a:r>
              <a:rPr lang="en-US" altLang="zh-CN" b="1" dirty="0">
                <a:solidFill>
                  <a:srgbClr val="DA281C"/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(O)</a:t>
            </a:r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Optimize </a:t>
            </a:r>
            <a:r>
              <a:rPr lang="en-US" altLang="zh-CN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–</a:t>
            </a:r>
            <a:r>
              <a:rPr lang="zh-CN" altLang="en-US" sz="1400" b="1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优化</a:t>
            </a:r>
            <a:r>
              <a:rPr lang="zh-CN" altLang="en-US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用户体验</a:t>
            </a:r>
            <a:endParaRPr lang="zh-CN" altLang="en-US" dirty="0">
              <a:solidFill>
                <a:prstClr val="black"/>
              </a:solidFill>
              <a:latin typeface="Calibri"/>
              <a:ea typeface="华文细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AD1F708-F50A-43D9-BC2F-27C7F23D7A95}"/>
              </a:ext>
            </a:extLst>
          </p:cNvPr>
          <p:cNvSpPr/>
          <p:nvPr/>
        </p:nvSpPr>
        <p:spPr>
          <a:xfrm>
            <a:off x="3874798" y="2154614"/>
            <a:ext cx="401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</a:t>
            </a:r>
            <a:r>
              <a:rPr lang="en-US" altLang="zh-CN" b="1" dirty="0">
                <a:solidFill>
                  <a:srgbClr val="DA281C"/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(M)</a:t>
            </a:r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Modernize </a:t>
            </a:r>
            <a:r>
              <a:rPr lang="en-US" altLang="zh-CN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–</a:t>
            </a:r>
            <a:r>
              <a:rPr lang="zh-CN" altLang="en-US" sz="1400" b="1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现代化</a:t>
            </a:r>
            <a:r>
              <a:rPr lang="zh-CN" altLang="en-US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全新的用户界面</a:t>
            </a:r>
            <a:r>
              <a:rPr lang="en-US" altLang="zh-CN" sz="16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UI</a:t>
            </a:r>
            <a:endParaRPr lang="zh-CN" altLang="en-US" dirty="0">
              <a:solidFill>
                <a:prstClr val="black"/>
              </a:solidFill>
              <a:latin typeface="Calibri"/>
              <a:ea typeface="华文细黑"/>
              <a:cs typeface="+mn-cs"/>
            </a:endParaRP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004DE285-EB66-4AB7-B88B-767E66CA7620}"/>
              </a:ext>
            </a:extLst>
          </p:cNvPr>
          <p:cNvSpPr txBox="1">
            <a:spLocks/>
          </p:cNvSpPr>
          <p:nvPr/>
        </p:nvSpPr>
        <p:spPr>
          <a:xfrm>
            <a:off x="2125794" y="1298120"/>
            <a:ext cx="5863405" cy="429453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52545A"/>
              </a:buClr>
              <a:buSzPct val="147000"/>
              <a:buFont typeface="Wingdings" charset="2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DA281C"/>
                </a:solidFill>
                <a:effectLst/>
                <a:uLnTx/>
                <a:uFillTx/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(M)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Migrate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–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迁移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您当前的应用到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Android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Web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52545A">
                  <a:lumMod val="75000"/>
                </a:srgbClr>
              </a:solidFill>
              <a:effectLst/>
              <a:uLnTx/>
              <a:uFillTx/>
              <a:latin typeface="Segoe UI Semibold" panose="020B0702040204020203" pitchFamily="34" charset="0"/>
              <a:ea typeface="Microsoft Sans Serif" panose="020B0604020202020204" pitchFamily="34" charset="0"/>
              <a:cs typeface="Segoe UI Semibold" panose="020B0702040204020203" pitchFamily="34" charset="0"/>
            </a:endParaRPr>
          </a:p>
          <a:p>
            <a:pPr marL="685800" marR="0" lvl="0" indent="0" algn="l" defTabSz="457200" rtl="0" eaLnBrk="1" fontAlgn="base" latinLnBrk="0" hangingPunct="1">
              <a:lnSpc>
                <a:spcPct val="100000"/>
              </a:lnSpc>
              <a:spcBef>
                <a:spcPts val="500"/>
              </a:spcBef>
              <a:spcAft>
                <a:spcPts val="1600"/>
              </a:spcAft>
              <a:buClr>
                <a:srgbClr val="52545A"/>
              </a:buClr>
              <a:buSzPct val="147000"/>
              <a:buFont typeface="Wingdings" charset="2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 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52545A">
                  <a:lumMod val="75000"/>
                </a:srgbClr>
              </a:solidFill>
              <a:effectLst/>
              <a:uLnTx/>
              <a:uFillTx/>
              <a:latin typeface="Segoe UI Semibold" panose="020B0702040204020203" pitchFamily="34" charset="0"/>
              <a:ea typeface="Microsoft Sans Serif" panose="020B0604020202020204" pitchFamily="34" charset="0"/>
              <a:cs typeface="Segoe UI Semibold" panose="020B0702040204020203" pitchFamily="34" charset="0"/>
            </a:endParaRP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2545A"/>
              </a:buClr>
              <a:buSzPct val="147000"/>
              <a:buFont typeface="Wingdings" charset="2"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52545A">
                  <a:lumMod val="75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Microsoft Sans Serif" panose="020B0604020202020204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Picture 1">
            <a:extLst>
              <a:ext uri="{FF2B5EF4-FFF2-40B4-BE49-F238E27FC236}">
                <a16:creationId xmlns:a16="http://schemas.microsoft.com/office/drawing/2014/main" id="{1FC229F4-CB5F-4AAF-BA09-E6468E7598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61" y="1286334"/>
            <a:ext cx="1614227" cy="2869737"/>
          </a:xfrm>
          <a:prstGeom prst="roundRect">
            <a:avLst>
              <a:gd name="adj" fmla="val 16667"/>
            </a:avLst>
          </a:prstGeom>
          <a:ln w="9525">
            <a:solidFill>
              <a:schemeClr val="tx2">
                <a:lumMod val="40000"/>
                <a:lumOff val="60000"/>
              </a:schemeClr>
            </a:solidFill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ContrastingRightFacing">
              <a:rot lat="324354" lon="18945012" rev="210644"/>
            </a:camera>
            <a:lightRig rig="threePt" dir="t"/>
          </a:scene3d>
          <a:sp3d contourW="6350" prstMaterial="matte">
            <a:bevelT w="50800" h="50800"/>
            <a:bevelB w="101600" prst="riblet"/>
            <a:contourClr>
              <a:srgbClr val="969696"/>
            </a:contourClr>
          </a:sp3d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7FE42873-76D0-41FB-8DEB-E886AF3004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107" y="1704607"/>
            <a:ext cx="1688961" cy="3002597"/>
          </a:xfrm>
          <a:prstGeom prst="roundRect">
            <a:avLst>
              <a:gd name="adj" fmla="val 16667"/>
            </a:avLst>
          </a:prstGeom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ContrastingRightFacing">
              <a:rot lat="324354" lon="18945012" rev="210644"/>
            </a:camera>
            <a:lightRig rig="threePt" dir="t">
              <a:rot lat="0" lon="0" rev="0"/>
            </a:lightRig>
          </a:scene3d>
          <a:sp3d contourW="6350" prstMaterial="matte">
            <a:bevelT w="50800" h="50800"/>
            <a:bevelB w="101600" prst="riblet"/>
            <a:contourClr>
              <a:srgbClr val="969696"/>
            </a:contourClr>
          </a:sp3d>
        </p:spPr>
      </p:pic>
      <p:pic>
        <p:nvPicPr>
          <p:cNvPr id="16" name="Picture 3">
            <a:extLst>
              <a:ext uri="{FF2B5EF4-FFF2-40B4-BE49-F238E27FC236}">
                <a16:creationId xmlns:a16="http://schemas.microsoft.com/office/drawing/2014/main" id="{10596478-7D4B-4834-BAFE-66A9B9D06DA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47" y="2159562"/>
            <a:ext cx="1582035" cy="2812506"/>
          </a:xfrm>
          <a:prstGeom prst="roundRect">
            <a:avLst>
              <a:gd name="adj" fmla="val 16667"/>
            </a:avLst>
          </a:prstGeom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152400" dist="11430" dir="900000" algn="tl" rotWithShape="0">
              <a:srgbClr val="000000">
                <a:alpha val="30000"/>
              </a:srgbClr>
            </a:outerShdw>
          </a:effectLst>
          <a:scene3d>
            <a:camera prst="perspectiveContrastingRightFacing">
              <a:rot lat="324000" lon="18900000" rev="210000"/>
            </a:camera>
            <a:lightRig rig="threePt" dir="t"/>
          </a:scene3d>
          <a:sp3d contourW="6350" prstMaterial="matte">
            <a:bevelT w="50800" h="50800"/>
            <a:bevelB w="101600" prst="riblet"/>
            <a:contourClr>
              <a:srgbClr val="969696"/>
            </a:contourClr>
          </a:sp3d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39D409EF-8ECF-4061-91C1-597117C0F6CB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347" y="2604040"/>
            <a:ext cx="1428446" cy="253946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CF3E5044-1C3E-4EDB-AAD9-EDFF80D9A5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393" y="2604039"/>
            <a:ext cx="1435393" cy="255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233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0E480A-A586-4396-91D4-D26B6746C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M.O.M.S </a:t>
            </a:r>
            <a:r>
              <a:rPr lang="zh-CN" altLang="en-US" dirty="0"/>
              <a:t>方法</a:t>
            </a:r>
            <a:r>
              <a:rPr lang="en-US" altLang="zh-CN" dirty="0"/>
              <a:t>– </a:t>
            </a:r>
            <a:r>
              <a:rPr lang="zh-CN" altLang="en-US" dirty="0"/>
              <a:t>安卓平台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FB273060-9C15-4A1A-AD1F-2140D087AE65}"/>
              </a:ext>
            </a:extLst>
          </p:cNvPr>
          <p:cNvSpPr txBox="1">
            <a:spLocks/>
          </p:cNvSpPr>
          <p:nvPr/>
        </p:nvSpPr>
        <p:spPr>
          <a:xfrm>
            <a:off x="1430914" y="2721203"/>
            <a:ext cx="2647081" cy="494453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52545A"/>
              </a:buClr>
              <a:buFont typeface="Wingdings" charset="2"/>
              <a:buNone/>
              <a:defRPr/>
            </a:pPr>
            <a:endParaRPr lang="en-US" b="1" dirty="0">
              <a:solidFill>
                <a:srgbClr val="000000"/>
              </a:solidFill>
              <a:latin typeface="Segoe UI" panose="020B0502040204020203" pitchFamily="34" charset="0"/>
              <a:ea typeface="Microsoft Sans Serif" panose="020B0604020202020204" pitchFamily="34" charset="0"/>
              <a:cs typeface="Segoe UI" panose="020B0502040204020203" pitchFamily="34" charset="0"/>
            </a:endParaRP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23E6938-2ABC-4F29-A7C8-EFA969960E65}"/>
              </a:ext>
            </a:extLst>
          </p:cNvPr>
          <p:cNvSpPr txBox="1">
            <a:spLocks/>
          </p:cNvSpPr>
          <p:nvPr/>
        </p:nvSpPr>
        <p:spPr>
          <a:xfrm>
            <a:off x="1430600" y="3248355"/>
            <a:ext cx="2375686" cy="494453"/>
          </a:xfrm>
          <a:prstGeom prst="rect">
            <a:avLst/>
          </a:prstGeom>
          <a:ln>
            <a:noFill/>
          </a:ln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52545A"/>
              </a:buClr>
              <a:buFont typeface="Wingdings" charset="2"/>
              <a:buNone/>
              <a:defRPr/>
            </a:pPr>
            <a:endParaRPr lang="en-US" b="1" dirty="0">
              <a:solidFill>
                <a:srgbClr val="000000"/>
              </a:solidFill>
              <a:latin typeface="Segoe UI" panose="020B0502040204020203" pitchFamily="34" charset="0"/>
              <a:ea typeface="Microsoft Sans Serif" panose="020B0604020202020204" pitchFamily="34" charset="0"/>
              <a:cs typeface="Segoe UI" panose="020B0502040204020203" pitchFamily="34" charset="0"/>
            </a:endParaRPr>
          </a:p>
        </p:txBody>
      </p:sp>
      <p:sp>
        <p:nvSpPr>
          <p:cNvPr id="7" name="Rectangle 17">
            <a:extLst>
              <a:ext uri="{FF2B5EF4-FFF2-40B4-BE49-F238E27FC236}">
                <a16:creationId xmlns:a16="http://schemas.microsoft.com/office/drawing/2014/main" id="{A32530AD-8E3A-4971-BA18-F5835B12CF27}"/>
              </a:ext>
            </a:extLst>
          </p:cNvPr>
          <p:cNvSpPr/>
          <p:nvPr/>
        </p:nvSpPr>
        <p:spPr>
          <a:xfrm>
            <a:off x="469197" y="822658"/>
            <a:ext cx="72495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52545A">
                    <a:lumMod val="75000"/>
                  </a:srgbClr>
                </a:solidFill>
                <a:latin typeface="Arial"/>
                <a:cs typeface="Segoe UI" panose="020B0502040204020203" pitchFamily="34" charset="0"/>
              </a:rPr>
              <a:t>Velocity </a:t>
            </a:r>
            <a:r>
              <a:rPr lang="zh-CN" altLang="en-US" dirty="0">
                <a:solidFill>
                  <a:srgbClr val="52545A">
                    <a:lumMod val="75000"/>
                  </a:srgbClr>
                </a:solidFill>
                <a:latin typeface="Arial"/>
                <a:cs typeface="Segoe UI" panose="020B0502040204020203" pitchFamily="34" charset="0"/>
              </a:rPr>
              <a:t>生产力迁移平台 </a:t>
            </a:r>
            <a:r>
              <a:rPr lang="en-US" dirty="0">
                <a:solidFill>
                  <a:srgbClr val="52545A">
                    <a:lumMod val="75000"/>
                  </a:srgbClr>
                </a:solidFill>
                <a:latin typeface="Arial"/>
                <a:cs typeface="Segoe UI" panose="020B0502040204020203" pitchFamily="34" charset="0"/>
              </a:rPr>
              <a:t>! </a:t>
            </a:r>
            <a:r>
              <a:rPr lang="zh-CN" altLang="en-US" b="1" dirty="0">
                <a:solidFill>
                  <a:srgbClr val="DA281C"/>
                </a:solidFill>
                <a:latin typeface="Arial"/>
                <a:cs typeface="Segoe UI" panose="020B0502040204020203" pitchFamily="34" charset="0"/>
              </a:rPr>
              <a:t>按照您的步骤实现</a:t>
            </a:r>
            <a:endParaRPr lang="en-US" b="1" dirty="0">
              <a:solidFill>
                <a:srgbClr val="DA281C"/>
              </a:solidFill>
              <a:latin typeface="Arial"/>
              <a:cs typeface="Segoe UI" panose="020B0502040204020203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221255D-BBB7-4566-9B35-34BDF57790C2}"/>
              </a:ext>
            </a:extLst>
          </p:cNvPr>
          <p:cNvSpPr/>
          <p:nvPr/>
        </p:nvSpPr>
        <p:spPr>
          <a:xfrm>
            <a:off x="2992288" y="1698902"/>
            <a:ext cx="28745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</a:t>
            </a:r>
            <a:r>
              <a:rPr lang="en-US" altLang="zh-CN" b="1" dirty="0">
                <a:solidFill>
                  <a:srgbClr val="DA281C"/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(O)</a:t>
            </a:r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Optimize </a:t>
            </a:r>
            <a:r>
              <a:rPr lang="en-US" altLang="zh-CN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–</a:t>
            </a:r>
            <a:r>
              <a:rPr lang="zh-CN" altLang="en-US" sz="1400" b="1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优化</a:t>
            </a:r>
            <a:r>
              <a:rPr lang="zh-CN" altLang="en-US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用户体验</a:t>
            </a:r>
            <a:endParaRPr lang="zh-CN" altLang="en-US" dirty="0">
              <a:solidFill>
                <a:prstClr val="black"/>
              </a:solidFill>
              <a:latin typeface="Calibri"/>
              <a:ea typeface="华文细黑"/>
              <a:cs typeface="+mn-cs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AD1F708-F50A-43D9-BC2F-27C7F23D7A95}"/>
              </a:ext>
            </a:extLst>
          </p:cNvPr>
          <p:cNvSpPr/>
          <p:nvPr/>
        </p:nvSpPr>
        <p:spPr>
          <a:xfrm>
            <a:off x="3874798" y="2154614"/>
            <a:ext cx="4019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</a:t>
            </a:r>
            <a:r>
              <a:rPr lang="en-US" altLang="zh-CN" b="1" dirty="0">
                <a:solidFill>
                  <a:srgbClr val="DA281C"/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(M)</a:t>
            </a:r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Modernize </a:t>
            </a:r>
            <a:r>
              <a:rPr lang="en-US" altLang="zh-CN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–</a:t>
            </a:r>
            <a:r>
              <a:rPr lang="zh-CN" altLang="en-US" sz="1400" b="1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现代化</a:t>
            </a:r>
            <a:r>
              <a:rPr lang="zh-CN" altLang="en-US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全新的用户界面</a:t>
            </a:r>
            <a:r>
              <a:rPr lang="en-US" altLang="zh-CN" sz="16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UI</a:t>
            </a:r>
            <a:endParaRPr lang="zh-CN" altLang="en-US" dirty="0">
              <a:solidFill>
                <a:prstClr val="black"/>
              </a:solidFill>
              <a:latin typeface="Calibri"/>
              <a:ea typeface="华文细黑"/>
              <a:cs typeface="+mn-cs"/>
            </a:endParaRP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004DE285-EB66-4AB7-B88B-767E66CA7620}"/>
              </a:ext>
            </a:extLst>
          </p:cNvPr>
          <p:cNvSpPr txBox="1">
            <a:spLocks/>
          </p:cNvSpPr>
          <p:nvPr/>
        </p:nvSpPr>
        <p:spPr>
          <a:xfrm>
            <a:off x="2125794" y="1298120"/>
            <a:ext cx="5863405" cy="429453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52545A"/>
              </a:buClr>
              <a:buSzPct val="147000"/>
              <a:buFont typeface="Wingdings" charset="2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DA281C"/>
                </a:solidFill>
                <a:effectLst/>
                <a:uLnTx/>
                <a:uFillTx/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(M)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Migrate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–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迁移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您当前的应用到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Android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Web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52545A">
                  <a:lumMod val="75000"/>
                </a:srgbClr>
              </a:solidFill>
              <a:effectLst/>
              <a:uLnTx/>
              <a:uFillTx/>
              <a:latin typeface="Segoe UI Semibold" panose="020B0702040204020203" pitchFamily="34" charset="0"/>
              <a:ea typeface="Microsoft Sans Serif" panose="020B0604020202020204" pitchFamily="34" charset="0"/>
              <a:cs typeface="Segoe UI Semibold" panose="020B0702040204020203" pitchFamily="34" charset="0"/>
            </a:endParaRPr>
          </a:p>
          <a:p>
            <a:pPr marL="685800" marR="0" lvl="0" indent="0" algn="l" defTabSz="457200" rtl="0" eaLnBrk="1" fontAlgn="base" latinLnBrk="0" hangingPunct="1">
              <a:lnSpc>
                <a:spcPct val="100000"/>
              </a:lnSpc>
              <a:spcBef>
                <a:spcPts val="500"/>
              </a:spcBef>
              <a:spcAft>
                <a:spcPts val="1600"/>
              </a:spcAft>
              <a:buClr>
                <a:srgbClr val="52545A"/>
              </a:buClr>
              <a:buSzPct val="147000"/>
              <a:buFont typeface="Wingdings" charset="2"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2545A">
                    <a:lumMod val="75000"/>
                  </a:srgbClr>
                </a:solidFill>
                <a:effectLst/>
                <a:uLnTx/>
                <a:uFillTx/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 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52545A">
                  <a:lumMod val="75000"/>
                </a:srgbClr>
              </a:solidFill>
              <a:effectLst/>
              <a:uLnTx/>
              <a:uFillTx/>
              <a:latin typeface="Segoe UI Semibold" panose="020B0702040204020203" pitchFamily="34" charset="0"/>
              <a:ea typeface="Microsoft Sans Serif" panose="020B0604020202020204" pitchFamily="34" charset="0"/>
              <a:cs typeface="Segoe UI Semibold" panose="020B0702040204020203" pitchFamily="34" charset="0"/>
            </a:endParaRPr>
          </a:p>
          <a:p>
            <a:pPr marL="0" marR="0" lvl="0" indent="0" algn="l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2545A"/>
              </a:buClr>
              <a:buSzPct val="147000"/>
              <a:buFont typeface="Wingdings" charset="2"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52545A">
                  <a:lumMod val="75000"/>
                </a:srgbClr>
              </a:solidFill>
              <a:effectLst/>
              <a:uLnTx/>
              <a:uFillTx/>
              <a:latin typeface="Segoe UI" panose="020B0502040204020203" pitchFamily="34" charset="0"/>
              <a:ea typeface="Microsoft Sans Serif" panose="020B0604020202020204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Picture 1">
            <a:extLst>
              <a:ext uri="{FF2B5EF4-FFF2-40B4-BE49-F238E27FC236}">
                <a16:creationId xmlns:a16="http://schemas.microsoft.com/office/drawing/2014/main" id="{1FC229F4-CB5F-4AAF-BA09-E6468E7598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61" y="1286334"/>
            <a:ext cx="1614227" cy="2869737"/>
          </a:xfrm>
          <a:prstGeom prst="roundRect">
            <a:avLst>
              <a:gd name="adj" fmla="val 16667"/>
            </a:avLst>
          </a:prstGeom>
          <a:ln w="9525">
            <a:solidFill>
              <a:schemeClr val="tx2">
                <a:lumMod val="40000"/>
                <a:lumOff val="60000"/>
              </a:schemeClr>
            </a:solidFill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ContrastingRightFacing">
              <a:rot lat="324354" lon="18945012" rev="210644"/>
            </a:camera>
            <a:lightRig rig="threePt" dir="t"/>
          </a:scene3d>
          <a:sp3d contourW="6350" prstMaterial="matte">
            <a:bevelT w="50800" h="50800"/>
            <a:bevelB w="101600" prst="riblet"/>
            <a:contourClr>
              <a:srgbClr val="969696"/>
            </a:contourClr>
          </a:sp3d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7FE42873-76D0-41FB-8DEB-E886AF3004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107" y="1704607"/>
            <a:ext cx="1688961" cy="3002597"/>
          </a:xfrm>
          <a:prstGeom prst="roundRect">
            <a:avLst>
              <a:gd name="adj" fmla="val 16667"/>
            </a:avLst>
          </a:prstGeom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ContrastingRightFacing">
              <a:rot lat="324354" lon="18945012" rev="210644"/>
            </a:camera>
            <a:lightRig rig="threePt" dir="t">
              <a:rot lat="0" lon="0" rev="0"/>
            </a:lightRig>
          </a:scene3d>
          <a:sp3d contourW="6350" prstMaterial="matte">
            <a:bevelT w="50800" h="50800"/>
            <a:bevelB w="101600" prst="riblet"/>
            <a:contourClr>
              <a:srgbClr val="969696"/>
            </a:contourClr>
          </a:sp3d>
        </p:spPr>
      </p:pic>
      <p:pic>
        <p:nvPicPr>
          <p:cNvPr id="16" name="Picture 3">
            <a:extLst>
              <a:ext uri="{FF2B5EF4-FFF2-40B4-BE49-F238E27FC236}">
                <a16:creationId xmlns:a16="http://schemas.microsoft.com/office/drawing/2014/main" id="{10596478-7D4B-4834-BAFE-66A9B9D06DA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47" y="2159562"/>
            <a:ext cx="1582035" cy="2812506"/>
          </a:xfrm>
          <a:prstGeom prst="roundRect">
            <a:avLst>
              <a:gd name="adj" fmla="val 16667"/>
            </a:avLst>
          </a:prstGeom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152400" dist="11430" dir="900000" algn="tl" rotWithShape="0">
              <a:srgbClr val="000000">
                <a:alpha val="30000"/>
              </a:srgbClr>
            </a:outerShdw>
          </a:effectLst>
          <a:scene3d>
            <a:camera prst="perspectiveContrastingRightFacing">
              <a:rot lat="324000" lon="18900000" rev="210000"/>
            </a:camera>
            <a:lightRig rig="threePt" dir="t"/>
          </a:scene3d>
          <a:sp3d contourW="6350" prstMaterial="matte">
            <a:bevelT w="50800" h="50800"/>
            <a:bevelB w="101600" prst="riblet"/>
            <a:contourClr>
              <a:srgbClr val="969696"/>
            </a:contourClr>
          </a:sp3d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AA448521-CC59-42CE-AB42-96A6BC1EAF4E}"/>
              </a:ext>
            </a:extLst>
          </p:cNvPr>
          <p:cNvSpPr/>
          <p:nvPr/>
        </p:nvSpPr>
        <p:spPr>
          <a:xfrm>
            <a:off x="4987162" y="2713879"/>
            <a:ext cx="31550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</a:t>
            </a:r>
            <a:r>
              <a:rPr lang="en-US" altLang="zh-CN" b="1" dirty="0">
                <a:solidFill>
                  <a:srgbClr val="DA281C"/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(S)</a:t>
            </a:r>
            <a:r>
              <a:rPr lang="en-US" altLang="zh-CN" b="1" dirty="0">
                <a:solidFill>
                  <a:srgbClr val="52545A">
                    <a:lumMod val="75000"/>
                  </a:srgbClr>
                </a:solidFill>
                <a:latin typeface="Segoe UI" panose="020B0502040204020203" pitchFamily="34" charset="0"/>
                <a:ea typeface="Microsoft Sans Serif" panose="020B0604020202020204" pitchFamily="34" charset="0"/>
                <a:cs typeface="Segoe UI" panose="020B0502040204020203" pitchFamily="34" charset="0"/>
              </a:rPr>
              <a:t> Speech </a:t>
            </a:r>
            <a:r>
              <a:rPr lang="en-US" altLang="zh-CN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–</a:t>
            </a:r>
            <a:r>
              <a:rPr lang="zh-CN" altLang="en-US" sz="1400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在应用程序启用</a:t>
            </a:r>
            <a:r>
              <a:rPr lang="zh-CN" altLang="en-US" sz="1400" b="1" dirty="0">
                <a:solidFill>
                  <a:srgbClr val="52545A">
                    <a:lumMod val="75000"/>
                  </a:srgbClr>
                </a:solidFill>
                <a:latin typeface="Segoe UI Semibold" panose="020B0702040204020203" pitchFamily="34" charset="0"/>
                <a:ea typeface="Microsoft Sans Serif" panose="020B0604020202020204" pitchFamily="34" charset="0"/>
                <a:cs typeface="Segoe UI Semibold" panose="020B0702040204020203" pitchFamily="34" charset="0"/>
              </a:rPr>
              <a:t>语音</a:t>
            </a:r>
            <a:endParaRPr lang="zh-CN" altLang="en-US" dirty="0"/>
          </a:p>
        </p:txBody>
      </p:sp>
      <p:pic>
        <p:nvPicPr>
          <p:cNvPr id="20" name="Picture 4">
            <a:extLst>
              <a:ext uri="{FF2B5EF4-FFF2-40B4-BE49-F238E27FC236}">
                <a16:creationId xmlns:a16="http://schemas.microsoft.com/office/drawing/2014/main" id="{908464A0-C49E-4751-9583-75F10142263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105" y="2607948"/>
            <a:ext cx="1690840" cy="3005938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>
            <a:outerShdw blurRad="152400" dist="11430" dir="900000" algn="tl" rotWithShape="0">
              <a:srgbClr val="000000">
                <a:alpha val="30000"/>
              </a:srgbClr>
            </a:outerShdw>
          </a:effectLst>
          <a:scene3d>
            <a:camera prst="perspectiveContrastingRightFacing">
              <a:rot lat="324000" lon="18900000" rev="210000"/>
            </a:camera>
            <a:lightRig rig="threePt" dir="t"/>
          </a:scene3d>
          <a:sp3d contourW="6350" prstMaterial="matte">
            <a:bevelT w="50800" h="50800"/>
            <a:bevelB w="101600"/>
            <a:contourClr>
              <a:srgbClr val="969696"/>
            </a:contourClr>
          </a:sp3d>
        </p:spPr>
      </p:pic>
      <p:pic>
        <p:nvPicPr>
          <p:cNvPr id="21" name="Picture 13">
            <a:extLst>
              <a:ext uri="{FF2B5EF4-FFF2-40B4-BE49-F238E27FC236}">
                <a16:creationId xmlns:a16="http://schemas.microsoft.com/office/drawing/2014/main" id="{88B497F9-AEE1-418B-98E8-5324C355BC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9589" y="4241769"/>
            <a:ext cx="1142476" cy="930870"/>
          </a:xfrm>
          <a:prstGeom prst="rect">
            <a:avLst/>
          </a:prstGeom>
          <a:scene3d>
            <a:camera prst="orthographicFront">
              <a:rot lat="900000" lon="19260000" rev="12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160038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5404E0-45B0-4C33-99AC-A5B1C5A9A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645" y="622780"/>
            <a:ext cx="2353801" cy="3710505"/>
          </a:xfrm>
          <a:prstGeom prst="rect">
            <a:avLst/>
          </a:prstGeom>
        </p:spPr>
      </p:pic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C31EBFF6-27C8-47D7-B18A-41D70AE1BCFD}"/>
              </a:ext>
            </a:extLst>
          </p:cNvPr>
          <p:cNvSpPr txBox="1">
            <a:spLocks/>
          </p:cNvSpPr>
          <p:nvPr/>
        </p:nvSpPr>
        <p:spPr>
          <a:xfrm>
            <a:off x="4197016" y="1136580"/>
            <a:ext cx="4722928" cy="359966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228604" defTabSz="457189" fontAlgn="auto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DA281C"/>
              </a:buClr>
              <a:buSzPct val="75000"/>
              <a:buNone/>
              <a:defRPr/>
            </a:pPr>
            <a:r>
              <a:rPr lang="zh-CN" altLang="en-US" sz="18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更快的上线您的新安卓硬件</a:t>
            </a:r>
            <a:r>
              <a:rPr lang="en-US" sz="1800" b="1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!</a:t>
            </a:r>
            <a:r>
              <a:rPr lang="en-US" sz="18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 </a:t>
            </a:r>
          </a:p>
          <a:p>
            <a:pPr marL="0" indent="-228604" defTabSz="457189" fontAlgn="auto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DA281C"/>
              </a:buClr>
              <a:buSzPct val="75000"/>
              <a:buNone/>
              <a:defRPr/>
            </a:pPr>
            <a:r>
              <a:rPr lang="zh-CN" altLang="en-US" sz="18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简化迁移流程</a:t>
            </a:r>
            <a:endParaRPr lang="en-US" sz="1800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pPr marL="0" indent="-228604" defTabSz="457189" fontAlgn="auto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DA281C"/>
              </a:buClr>
              <a:buSzPct val="75000"/>
              <a:buNone/>
              <a:defRPr/>
            </a:pPr>
            <a:r>
              <a:rPr lang="zh-CN" altLang="en-US" sz="18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支持现有的仿真和</a:t>
            </a:r>
            <a:r>
              <a:rPr lang="en-US" altLang="zh-CN" sz="18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Web</a:t>
            </a:r>
            <a:r>
              <a:rPr lang="zh-CN" altLang="en-US" sz="18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主机界面</a:t>
            </a:r>
            <a:endParaRPr lang="en-US" sz="1800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pPr marL="0" indent="-228604" defTabSz="457189" fontAlgn="auto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DA281C"/>
              </a:buClr>
              <a:buSzPct val="75000"/>
              <a:buNone/>
              <a:defRPr/>
            </a:pPr>
            <a:r>
              <a:rPr lang="zh-CN" altLang="en-US" sz="18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支持多会话</a:t>
            </a:r>
            <a:endParaRPr lang="en-US" altLang="zh-CN" sz="1800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pPr marL="0" indent="-228604" defTabSz="457189" fontAlgn="auto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DA281C"/>
              </a:buClr>
              <a:buSzPct val="75000"/>
              <a:buNone/>
              <a:defRPr/>
            </a:pPr>
            <a:r>
              <a:rPr lang="zh-CN" altLang="en-US" sz="18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给员工呈现熟悉的界面</a:t>
            </a:r>
            <a:endParaRPr lang="en-US" sz="1800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pPr marL="0" indent="-228604" defTabSz="457189" fontAlgn="auto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DA281C"/>
              </a:buClr>
              <a:buSzPct val="75000"/>
              <a:buNone/>
              <a:defRPr/>
            </a:pPr>
            <a:r>
              <a:rPr lang="zh-CN" altLang="en-US" sz="18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最小化业务影响</a:t>
            </a:r>
            <a:endParaRPr lang="en-US" sz="1800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pPr marL="457189" lvl="1" indent="-285743" defTabSz="457189" fontAlgn="auto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DA281C"/>
              </a:buClr>
              <a:buSzPct val="75000"/>
              <a:buFont typeface="Wingdings" panose="05000000000000000000" pitchFamily="2" charset="2"/>
              <a:buChar char="Ø"/>
              <a:defRPr/>
            </a:pPr>
            <a:endParaRPr lang="en-US" sz="2400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1C77887-73E7-433A-A3C7-C4EE217190DC}"/>
              </a:ext>
            </a:extLst>
          </p:cNvPr>
          <p:cNvSpPr txBox="1">
            <a:spLocks/>
          </p:cNvSpPr>
          <p:nvPr/>
        </p:nvSpPr>
        <p:spPr bwMode="auto">
          <a:xfrm>
            <a:off x="3853147" y="341061"/>
            <a:ext cx="4970805" cy="685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>
            <a:lvl1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>
                <a:solidFill>
                  <a:schemeClr val="tx1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charset="0"/>
              </a:defRPr>
            </a:lvl2pPr>
            <a:lvl3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charset="0"/>
              </a:defRPr>
            </a:lvl3pPr>
            <a:lvl4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charset="0"/>
              </a:defRPr>
            </a:lvl4pPr>
            <a:lvl5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  <a:cs typeface="MS PGothic" charset="0"/>
              </a:defRPr>
            </a:lvl5pPr>
            <a:lvl6pPr marL="609585" algn="l" defTabSz="609585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1219170" algn="l" defTabSz="609585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828754" algn="l" defTabSz="609585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2438339" algn="l" defTabSz="609585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defTabSz="457189">
              <a:defRPr/>
            </a:pPr>
            <a:r>
              <a:rPr lang="en-US" altLang="zh-CN" sz="2800" dirty="0">
                <a:solidFill>
                  <a:srgbClr val="DA281C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R</a:t>
            </a:r>
            <a:r>
              <a:rPr lang="en-US" altLang="zh-CN" sz="2800" dirty="0"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apid</a:t>
            </a:r>
            <a:r>
              <a:rPr lang="en-US" altLang="zh-CN" sz="2800" dirty="0">
                <a:solidFill>
                  <a:srgbClr val="DA281C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lang="en-US" sz="2800" dirty="0">
                <a:solidFill>
                  <a:srgbClr val="DA281C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M</a:t>
            </a:r>
            <a:r>
              <a:rPr lang="en-US" sz="2800" b="0" dirty="0">
                <a:solidFill>
                  <a:schemeClr val="bg2">
                    <a:lumMod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igration </a:t>
            </a:r>
            <a:r>
              <a:rPr lang="zh-CN" altLang="en-US" sz="2800" b="0" dirty="0">
                <a:solidFill>
                  <a:schemeClr val="bg2">
                    <a:lumMod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快速迁移</a:t>
            </a:r>
            <a:endParaRPr lang="en-US" sz="2800" b="0" dirty="0">
              <a:solidFill>
                <a:schemeClr val="bg2">
                  <a:lumMod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B8589F1-C2F7-437F-8ECD-87292008E5A1}"/>
              </a:ext>
            </a:extLst>
          </p:cNvPr>
          <p:cNvCxnSpPr>
            <a:cxnSpLocks/>
          </p:cNvCxnSpPr>
          <p:nvPr/>
        </p:nvCxnSpPr>
        <p:spPr>
          <a:xfrm>
            <a:off x="4060800" y="1258312"/>
            <a:ext cx="0" cy="3074973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E02A4971-866F-491B-B6AB-8058D3E821DD}"/>
              </a:ext>
            </a:extLst>
          </p:cNvPr>
          <p:cNvSpPr/>
          <p:nvPr/>
        </p:nvSpPr>
        <p:spPr>
          <a:xfrm>
            <a:off x="3996227" y="1329570"/>
            <a:ext cx="129146" cy="12914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9971B62-542A-4D04-9142-C214F817CA0F}"/>
              </a:ext>
            </a:extLst>
          </p:cNvPr>
          <p:cNvSpPr/>
          <p:nvPr/>
        </p:nvSpPr>
        <p:spPr>
          <a:xfrm>
            <a:off x="3996227" y="2462682"/>
            <a:ext cx="129146" cy="12914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4C2B7A0-E81C-4854-B552-E388901494B4}"/>
              </a:ext>
            </a:extLst>
          </p:cNvPr>
          <p:cNvSpPr/>
          <p:nvPr/>
        </p:nvSpPr>
        <p:spPr>
          <a:xfrm>
            <a:off x="3996227" y="3021146"/>
            <a:ext cx="129146" cy="12914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2784F7B-0481-40BC-9A5B-64614517D361}"/>
              </a:ext>
            </a:extLst>
          </p:cNvPr>
          <p:cNvSpPr/>
          <p:nvPr/>
        </p:nvSpPr>
        <p:spPr>
          <a:xfrm>
            <a:off x="3992181" y="1904218"/>
            <a:ext cx="129146" cy="12914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377D192-FD7A-4AF5-B8EF-52582C32ADAD}"/>
              </a:ext>
            </a:extLst>
          </p:cNvPr>
          <p:cNvSpPr/>
          <p:nvPr/>
        </p:nvSpPr>
        <p:spPr>
          <a:xfrm>
            <a:off x="3999251" y="3583656"/>
            <a:ext cx="129146" cy="12914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52FAB9F-8ECA-481A-9013-42B169F0B7C2}"/>
              </a:ext>
            </a:extLst>
          </p:cNvPr>
          <p:cNvSpPr/>
          <p:nvPr/>
        </p:nvSpPr>
        <p:spPr>
          <a:xfrm>
            <a:off x="3998047" y="4154258"/>
            <a:ext cx="129146" cy="12914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0140FE8-81FC-41BE-AC02-B68713A9A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270" y="232305"/>
            <a:ext cx="3054591" cy="464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4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D93C927-7227-4AF8-9935-F6581BBE6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51" y="629913"/>
            <a:ext cx="2349276" cy="3703372"/>
          </a:xfrm>
          <a:prstGeom prst="rect">
            <a:avLst/>
          </a:prstGeom>
        </p:spPr>
      </p:pic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6E91AD18-B53C-4FFC-9424-1B0F7B9EF55A}"/>
              </a:ext>
            </a:extLst>
          </p:cNvPr>
          <p:cNvSpPr txBox="1">
            <a:spLocks/>
          </p:cNvSpPr>
          <p:nvPr/>
        </p:nvSpPr>
        <p:spPr>
          <a:xfrm>
            <a:off x="3749049" y="307857"/>
            <a:ext cx="5394952" cy="758613"/>
          </a:xfrm>
          <a:prstGeom prst="rect">
            <a:avLst/>
          </a:prstGeom>
          <a:solidFill>
            <a:srgbClr val="FFFFFF">
              <a:alpha val="74902"/>
            </a:srgbClr>
          </a:solidFill>
          <a:ln w="3175">
            <a:noFill/>
          </a:ln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457189" fontAlgn="auto">
              <a:spcAft>
                <a:spcPts val="0"/>
              </a:spcAft>
              <a:buClr>
                <a:srgbClr val="52545A"/>
              </a:buClr>
              <a:buNone/>
              <a:defRPr/>
            </a:pPr>
            <a:r>
              <a:rPr kumimoji="0" lang="en-US" altLang="zh-CN" sz="2800" b="1" i="0" u="none" strike="noStrike" kern="1200" cap="none" spc="0" normalizeH="0" baseline="0" noProof="0" dirty="0">
                <a:ln w="3175">
                  <a:noFill/>
                </a:ln>
                <a:solidFill>
                  <a:srgbClr val="DA281C"/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R</a:t>
            </a:r>
            <a:r>
              <a:rPr kumimoji="0" lang="en-US" altLang="zh-CN" sz="2800" b="1" i="0" u="none" strike="noStrike" kern="1200" cap="none" spc="0" normalizeH="0" baseline="0" noProof="0" dirty="0">
                <a:ln w="3175">
                  <a:noFill/>
                </a:ln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apid</a:t>
            </a:r>
            <a:r>
              <a:rPr kumimoji="0" lang="en-US" altLang="zh-CN" sz="2800" b="1" i="0" u="none" strike="noStrike" kern="1200" cap="none" spc="0" normalizeH="0" baseline="0" noProof="0" dirty="0">
                <a:ln w="3175">
                  <a:noFill/>
                </a:ln>
                <a:solidFill>
                  <a:srgbClr val="DA281C"/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</a:t>
            </a:r>
            <a:r>
              <a:rPr kumimoji="0" lang="en-US" sz="2800" b="1" i="0" u="none" strike="noStrike" kern="1200" cap="none" spc="0" normalizeH="0" baseline="0" noProof="0" dirty="0">
                <a:ln w="3175">
                  <a:noFill/>
                </a:ln>
                <a:solidFill>
                  <a:srgbClr val="DA281C"/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M</a:t>
            </a:r>
            <a:r>
              <a:rPr kumimoji="0" lang="en-US" sz="2800" i="0" u="none" strike="noStrike" kern="1200" cap="none" spc="0" normalizeH="0" baseline="0" noProof="0" dirty="0">
                <a:ln w="3175"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odernization </a:t>
            </a:r>
            <a:r>
              <a:rPr kumimoji="0" lang="zh-CN" altLang="en-US" sz="2800" i="0" u="none" strike="noStrike" kern="1200" cap="none" spc="0" normalizeH="0" baseline="0" noProof="0" dirty="0">
                <a:ln w="3175"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快速现代化</a:t>
            </a:r>
            <a:endParaRPr kumimoji="0" lang="en-US" sz="2800" i="0" u="none" strike="noStrike" kern="1200" cap="none" spc="0" normalizeH="0" baseline="0" noProof="0" dirty="0">
              <a:ln w="3175"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18" name="Content Placeholder 1">
            <a:extLst>
              <a:ext uri="{FF2B5EF4-FFF2-40B4-BE49-F238E27FC236}">
                <a16:creationId xmlns:a16="http://schemas.microsoft.com/office/drawing/2014/main" id="{560F02A1-6B4C-44DD-AEB5-D4C02BCAC2BF}"/>
              </a:ext>
            </a:extLst>
          </p:cNvPr>
          <p:cNvSpPr txBox="1">
            <a:spLocks/>
          </p:cNvSpPr>
          <p:nvPr/>
        </p:nvSpPr>
        <p:spPr>
          <a:xfrm>
            <a:off x="4260517" y="1116351"/>
            <a:ext cx="4883484" cy="3599665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228604" defTabSz="457189" fontAlgn="auto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DA281C"/>
              </a:buClr>
              <a:buSzPct val="75000"/>
              <a:buNone/>
              <a:defRPr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快速现代化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(Rapid Modernization )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几分钟完成</a:t>
            </a:r>
            <a:endParaRPr lang="en-US" sz="1800" dirty="0">
              <a:solidFill>
                <a:schemeClr val="bg2">
                  <a:lumMod val="25000"/>
                </a:schemeClr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pPr marL="0" indent="-228604" defTabSz="457189" fontAlgn="auto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Clr>
                <a:srgbClr val="DA281C"/>
              </a:buClr>
              <a:buSzPct val="75000"/>
              <a:buNone/>
              <a:defRPr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借助我们的在线工具加速实现</a:t>
            </a:r>
            <a:endParaRPr lang="en-US" sz="1800" dirty="0">
              <a:solidFill>
                <a:schemeClr val="bg2">
                  <a:lumMod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pPr marL="171446" lvl="1" indent="0" defTabSz="457189" fontAlgn="auto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rgbClr val="DA281C"/>
              </a:buClr>
              <a:buSzPct val="75000"/>
              <a:buNone/>
              <a:defRPr/>
            </a:pPr>
            <a:endParaRPr lang="en-US" sz="2400" dirty="0">
              <a:solidFill>
                <a:schemeClr val="bg2">
                  <a:lumMod val="25000"/>
                </a:schemeClr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021023A-CCD5-492B-ABE5-7FC48E3AE19A}"/>
              </a:ext>
            </a:extLst>
          </p:cNvPr>
          <p:cNvCxnSpPr>
            <a:cxnSpLocks/>
          </p:cNvCxnSpPr>
          <p:nvPr/>
        </p:nvCxnSpPr>
        <p:spPr>
          <a:xfrm>
            <a:off x="4060800" y="1258312"/>
            <a:ext cx="0" cy="111702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F6EAADF2-3FAE-4BAB-8E3D-FD1C18C29ADD}"/>
              </a:ext>
            </a:extLst>
          </p:cNvPr>
          <p:cNvSpPr/>
          <p:nvPr/>
        </p:nvSpPr>
        <p:spPr>
          <a:xfrm>
            <a:off x="3996227" y="1329570"/>
            <a:ext cx="129146" cy="129146"/>
          </a:xfrm>
          <a:prstGeom prst="ellipse">
            <a:avLst/>
          </a:prstGeom>
          <a:solidFill>
            <a:srgbClr val="DA28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3C29DF9-49BD-473C-8E25-5AB08175E9C4}"/>
              </a:ext>
            </a:extLst>
          </p:cNvPr>
          <p:cNvSpPr/>
          <p:nvPr/>
        </p:nvSpPr>
        <p:spPr>
          <a:xfrm>
            <a:off x="3992181" y="1904218"/>
            <a:ext cx="129146" cy="129146"/>
          </a:xfrm>
          <a:prstGeom prst="ellipse">
            <a:avLst/>
          </a:prstGeom>
          <a:solidFill>
            <a:srgbClr val="DA28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11D44A5-9443-43A4-97B5-A167A3BD11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270" y="232305"/>
            <a:ext cx="3054591" cy="464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463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D4F47-A24D-4329-A1F7-D50DFF323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快捷的“开箱即用”体验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72C24-6881-4572-9E98-4BE93B423F13}"/>
              </a:ext>
            </a:extLst>
          </p:cNvPr>
          <p:cNvSpPr txBox="1">
            <a:spLocks/>
          </p:cNvSpPr>
          <p:nvPr/>
        </p:nvSpPr>
        <p:spPr>
          <a:xfrm>
            <a:off x="457201" y="1089117"/>
            <a:ext cx="4483801" cy="3886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marL="0" indent="0" defTabSz="457189" eaLnBrk="1" fontAlgn="auto" latinLnBrk="0" hangingPunct="1">
              <a:spcBef>
                <a:spcPct val="20000"/>
              </a:spcBef>
              <a:spcAft>
                <a:spcPts val="600"/>
              </a:spcAft>
              <a:buClr>
                <a:srgbClr val="52545A"/>
              </a:buClr>
              <a:buSzPct val="147000"/>
              <a:buFont typeface="Wingdings" charset="2"/>
              <a:buNone/>
              <a:defRPr sz="2400" b="1">
                <a:latin typeface="+mn-lt"/>
                <a:ea typeface="Calibri" charset="0"/>
                <a:cs typeface="Segoe UI Semibold" panose="020B0702040204020203" pitchFamily="34" charset="0"/>
              </a:defRPr>
            </a:lvl1pPr>
            <a:lvl2pPr marL="742950" indent="-285750" defTabSz="45720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400">
                <a:latin typeface="+mn-lt"/>
                <a:ea typeface="+mn-ea"/>
                <a:cs typeface="+mn-cs"/>
              </a:defRPr>
            </a:lvl2pPr>
            <a:lvl3pPr marL="1143000" indent="-228600" defTabSz="45720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2000">
                <a:latin typeface="+mn-lt"/>
                <a:ea typeface="+mn-ea"/>
                <a:cs typeface="+mn-cs"/>
              </a:defRPr>
            </a:lvl3pPr>
            <a:lvl4pPr marL="1600200" indent="-228600" defTabSz="45720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1800">
                <a:latin typeface="+mn-lt"/>
                <a:ea typeface="+mn-ea"/>
                <a:cs typeface="+mn-cs"/>
              </a:defRPr>
            </a:lvl4pPr>
            <a:lvl5pPr marL="2057400" indent="-228600" defTabSz="457200" eaLnBrk="1" latinLnBrk="0" hangingPunct="1">
              <a:spcBef>
                <a:spcPct val="20000"/>
              </a:spcBef>
              <a:buClr>
                <a:schemeClr val="tx2"/>
              </a:buClr>
              <a:buSzPct val="147000"/>
              <a:buFont typeface="Wingdings" charset="2"/>
              <a:buChar char="§"/>
              <a:defRPr sz="1800">
                <a:latin typeface="+mn-lt"/>
                <a:ea typeface="+mn-ea"/>
                <a:cs typeface="+mn-cs"/>
              </a:defRPr>
            </a:lvl5pPr>
            <a:lvl6pPr marL="2514600" indent="-228600">
              <a:spcBef>
                <a:spcPct val="20000"/>
              </a:spcBef>
              <a:buFont typeface="Arial"/>
              <a:buChar char="•"/>
              <a:defRPr sz="1800">
                <a:latin typeface="+mn-lt"/>
                <a:ea typeface="+mn-ea"/>
                <a:cs typeface="+mn-cs"/>
              </a:defRPr>
            </a:lvl6pPr>
            <a:lvl7pPr marL="2971800" indent="-228600">
              <a:spcBef>
                <a:spcPct val="20000"/>
              </a:spcBef>
              <a:buFont typeface="Arial"/>
              <a:buChar char="•"/>
              <a:defRPr sz="1800">
                <a:latin typeface="+mn-lt"/>
                <a:ea typeface="+mn-ea"/>
                <a:cs typeface="+mn-cs"/>
              </a:defRPr>
            </a:lvl7pPr>
            <a:lvl8pPr marL="3429000" indent="-228600">
              <a:spcBef>
                <a:spcPct val="20000"/>
              </a:spcBef>
              <a:buFont typeface="Arial"/>
              <a:buChar char="•"/>
              <a:defRPr sz="1800">
                <a:latin typeface="+mn-lt"/>
                <a:ea typeface="+mn-ea"/>
                <a:cs typeface="+mn-cs"/>
              </a:defRPr>
            </a:lvl8pPr>
            <a:lvl9pPr marL="3886200" indent="-228600">
              <a:spcBef>
                <a:spcPct val="20000"/>
              </a:spcBef>
              <a:buFont typeface="Arial"/>
              <a:buChar char="•"/>
              <a:defRPr sz="1800"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b="0" dirty="0"/>
              <a:t>动态屏幕现代化</a:t>
            </a:r>
            <a:endParaRPr lang="en-US" altLang="zh-CN" sz="1800" b="0" dirty="0"/>
          </a:p>
          <a:p>
            <a:r>
              <a:rPr lang="zh-CN" altLang="en-US" sz="1800" b="0" dirty="0"/>
              <a:t>选择</a:t>
            </a:r>
            <a:r>
              <a:rPr lang="en-US" altLang="zh-CN" sz="1800" b="0" dirty="0"/>
              <a:t>WMS</a:t>
            </a:r>
            <a:r>
              <a:rPr lang="zh-CN" altLang="en-US" sz="1800" b="0" dirty="0"/>
              <a:t>主机</a:t>
            </a:r>
            <a:endParaRPr lang="en-US" altLang="zh-CN" sz="1800" b="0" dirty="0"/>
          </a:p>
          <a:p>
            <a:r>
              <a:rPr lang="zh-CN" altLang="en-US" sz="1800" b="0" dirty="0"/>
              <a:t>选择颜色样式</a:t>
            </a:r>
            <a:endParaRPr lang="en-US" altLang="zh-CN" sz="1800" b="0" dirty="0"/>
          </a:p>
          <a:p>
            <a:r>
              <a:rPr lang="zh-CN" altLang="en-US" sz="1800" b="0" dirty="0"/>
              <a:t>选择语言</a:t>
            </a:r>
            <a:endParaRPr lang="en-US" altLang="zh-CN" sz="1800" b="0" dirty="0"/>
          </a:p>
          <a:p>
            <a:r>
              <a:rPr lang="zh-CN" altLang="en-US" sz="1800" b="0" dirty="0"/>
              <a:t>不需要接触每个屏幕</a:t>
            </a:r>
            <a:endParaRPr lang="en-US" altLang="zh-CN" sz="1800" b="0" dirty="0"/>
          </a:p>
          <a:p>
            <a:r>
              <a:rPr lang="zh-CN" altLang="en-US" sz="1800" b="0" dirty="0"/>
              <a:t>适用主题</a:t>
            </a:r>
            <a:endParaRPr lang="en-US" altLang="zh-CN" sz="1800" b="0" dirty="0"/>
          </a:p>
          <a:p>
            <a:r>
              <a:rPr lang="zh-CN" altLang="en-US" sz="1800" b="0" dirty="0"/>
              <a:t>增加企业</a:t>
            </a:r>
            <a:r>
              <a:rPr lang="en-US" altLang="zh-CN" sz="1800" b="0" dirty="0"/>
              <a:t>Logo</a:t>
            </a:r>
          </a:p>
        </p:txBody>
      </p:sp>
      <p:pic>
        <p:nvPicPr>
          <p:cNvPr id="4" name="Picture 11">
            <a:extLst>
              <a:ext uri="{FF2B5EF4-FFF2-40B4-BE49-F238E27FC236}">
                <a16:creationId xmlns:a16="http://schemas.microsoft.com/office/drawing/2014/main" id="{24FC25C6-F3D8-44FC-80EA-C5E13D61BBD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344" y="4351938"/>
            <a:ext cx="286749" cy="286749"/>
          </a:xfrm>
          <a:prstGeom prst="rect">
            <a:avLst/>
          </a:prstGeom>
        </p:spPr>
      </p:pic>
      <p:pic>
        <p:nvPicPr>
          <p:cNvPr id="5" name="Picture 12">
            <a:extLst>
              <a:ext uri="{FF2B5EF4-FFF2-40B4-BE49-F238E27FC236}">
                <a16:creationId xmlns:a16="http://schemas.microsoft.com/office/drawing/2014/main" id="{F83B63F1-AA21-465F-9AF8-2C3FF0D28B9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092" y="4294559"/>
            <a:ext cx="597927" cy="708224"/>
          </a:xfrm>
          <a:prstGeom prst="rect">
            <a:avLst/>
          </a:prstGeom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17082982-9741-462B-8BE4-87EE8B6D1F5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020" y="4351938"/>
            <a:ext cx="276475" cy="276475"/>
          </a:xfrm>
          <a:prstGeom prst="rect">
            <a:avLst/>
          </a:prstGeom>
        </p:spPr>
      </p:pic>
      <p:pic>
        <p:nvPicPr>
          <p:cNvPr id="7" name="Picture 22">
            <a:extLst>
              <a:ext uri="{FF2B5EF4-FFF2-40B4-BE49-F238E27FC236}">
                <a16:creationId xmlns:a16="http://schemas.microsoft.com/office/drawing/2014/main" id="{9789FB23-393D-40FC-B47B-A26844424A4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242" y="4294559"/>
            <a:ext cx="491162" cy="491162"/>
          </a:xfrm>
          <a:prstGeom prst="rect">
            <a:avLst/>
          </a:prstGeom>
        </p:spPr>
      </p:pic>
      <p:pic>
        <p:nvPicPr>
          <p:cNvPr id="8" name="Picture 23">
            <a:extLst>
              <a:ext uri="{FF2B5EF4-FFF2-40B4-BE49-F238E27FC236}">
                <a16:creationId xmlns:a16="http://schemas.microsoft.com/office/drawing/2014/main" id="{9C2E13E1-DBC5-444B-9808-ACC28DE4262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383" y="4351938"/>
            <a:ext cx="714486" cy="333854"/>
          </a:xfrm>
          <a:prstGeom prst="rect">
            <a:avLst/>
          </a:prstGeom>
        </p:spPr>
      </p:pic>
      <p:pic>
        <p:nvPicPr>
          <p:cNvPr id="9" name="Picture 24">
            <a:extLst>
              <a:ext uri="{FF2B5EF4-FFF2-40B4-BE49-F238E27FC236}">
                <a16:creationId xmlns:a16="http://schemas.microsoft.com/office/drawing/2014/main" id="{C7DD9D64-5A5E-423D-8389-12E2CF7E517A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047" y="4294558"/>
            <a:ext cx="636446" cy="563895"/>
          </a:xfrm>
          <a:prstGeom prst="rect">
            <a:avLst/>
          </a:prstGeom>
        </p:spPr>
      </p:pic>
      <p:pic>
        <p:nvPicPr>
          <p:cNvPr id="10" name="Picture 17">
            <a:extLst>
              <a:ext uri="{FF2B5EF4-FFF2-40B4-BE49-F238E27FC236}">
                <a16:creationId xmlns:a16="http://schemas.microsoft.com/office/drawing/2014/main" id="{11AB4941-BEE6-4F44-9A5A-D0B79C6BA843}"/>
              </a:ext>
            </a:extLst>
          </p:cNvPr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003" y="1199674"/>
            <a:ext cx="1934176" cy="28706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8">
            <a:extLst>
              <a:ext uri="{FF2B5EF4-FFF2-40B4-BE49-F238E27FC236}">
                <a16:creationId xmlns:a16="http://schemas.microsoft.com/office/drawing/2014/main" id="{F1348967-D4EB-4BA9-BD73-DC635E1D980B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489" y="1199675"/>
            <a:ext cx="1893314" cy="28706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9">
            <a:extLst>
              <a:ext uri="{FF2B5EF4-FFF2-40B4-BE49-F238E27FC236}">
                <a16:creationId xmlns:a16="http://schemas.microsoft.com/office/drawing/2014/main" id="{3467E1AF-4CE1-4A41-A0A3-253904208E46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5265" y="1199678"/>
            <a:ext cx="1917149" cy="28706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20">
            <a:extLst>
              <a:ext uri="{FF2B5EF4-FFF2-40B4-BE49-F238E27FC236}">
                <a16:creationId xmlns:a16="http://schemas.microsoft.com/office/drawing/2014/main" id="{5DE4FAF8-4C69-4997-8D83-D6F36DAD72BD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961" y="1199677"/>
            <a:ext cx="1929650" cy="2870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14353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1_Custom Design">
  <a:themeElements>
    <a:clrScheme name="Ivanti 2018 final 5pm">
      <a:dk1>
        <a:srgbClr val="000000"/>
      </a:dk1>
      <a:lt1>
        <a:srgbClr val="FFFFFF"/>
      </a:lt1>
      <a:dk2>
        <a:srgbClr val="52545A"/>
      </a:dk2>
      <a:lt2>
        <a:srgbClr val="EAEAE6"/>
      </a:lt2>
      <a:accent1>
        <a:srgbClr val="DA281C"/>
      </a:accent1>
      <a:accent2>
        <a:srgbClr val="F36E20"/>
      </a:accent2>
      <a:accent3>
        <a:srgbClr val="F99D16"/>
      </a:accent3>
      <a:accent4>
        <a:srgbClr val="9E958C"/>
      </a:accent4>
      <a:accent5>
        <a:srgbClr val="AE1F64"/>
      </a:accent5>
      <a:accent6>
        <a:srgbClr val="007EA5"/>
      </a:accent6>
      <a:hlink>
        <a:srgbClr val="00B0B9"/>
      </a:hlink>
      <a:folHlink>
        <a:srgbClr val="00929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Ivanti 2018 final 5pm">
      <a:dk1>
        <a:srgbClr val="000000"/>
      </a:dk1>
      <a:lt1>
        <a:srgbClr val="FFFFFF"/>
      </a:lt1>
      <a:dk2>
        <a:srgbClr val="52545A"/>
      </a:dk2>
      <a:lt2>
        <a:srgbClr val="EAEAE6"/>
      </a:lt2>
      <a:accent1>
        <a:srgbClr val="DA281C"/>
      </a:accent1>
      <a:accent2>
        <a:srgbClr val="F36E20"/>
      </a:accent2>
      <a:accent3>
        <a:srgbClr val="F99D16"/>
      </a:accent3>
      <a:accent4>
        <a:srgbClr val="9E958C"/>
      </a:accent4>
      <a:accent5>
        <a:srgbClr val="AE1F64"/>
      </a:accent5>
      <a:accent6>
        <a:srgbClr val="007EA5"/>
      </a:accent6>
      <a:hlink>
        <a:srgbClr val="00B0B9"/>
      </a:hlink>
      <a:folHlink>
        <a:srgbClr val="00929B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sz="1600" b="1" spc="200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Ivanti_PPTX_Template</Template>
  <TotalTime>13385</TotalTime>
  <Words>568</Words>
  <Application>Microsoft Office PowerPoint</Application>
  <PresentationFormat>全屏显示(16:9)</PresentationFormat>
  <Paragraphs>117</Paragraphs>
  <Slides>15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ＭＳ Ｐゴシック</vt:lpstr>
      <vt:lpstr>ＭＳ Ｐゴシック</vt:lpstr>
      <vt:lpstr>黑体</vt:lpstr>
      <vt:lpstr>华文细黑</vt:lpstr>
      <vt:lpstr>Arial</vt:lpstr>
      <vt:lpstr>Calibri</vt:lpstr>
      <vt:lpstr>Microsoft Sans Serif</vt:lpstr>
      <vt:lpstr>Roboto Light</vt:lpstr>
      <vt:lpstr>Roboto Medium</vt:lpstr>
      <vt:lpstr>Roboto Thin</vt:lpstr>
      <vt:lpstr>Segoe UI</vt:lpstr>
      <vt:lpstr>Segoe UI Semibold</vt:lpstr>
      <vt:lpstr>Wingdings</vt:lpstr>
      <vt:lpstr>1_Custom Design</vt:lpstr>
      <vt:lpstr>Office Theme</vt:lpstr>
      <vt:lpstr>Zebra Mobility DNA 2.0 APAC Boot Camp</vt:lpstr>
      <vt:lpstr>演讲者</vt:lpstr>
      <vt:lpstr>提纲</vt:lpstr>
      <vt:lpstr>Zebra 出厂预置Velocity TE license产品</vt:lpstr>
      <vt:lpstr>M.O.M.S 方法– 安卓平台</vt:lpstr>
      <vt:lpstr>M.O.M.S 方法– 安卓平台</vt:lpstr>
      <vt:lpstr>PowerPoint 演示文稿</vt:lpstr>
      <vt:lpstr>PowerPoint 演示文稿</vt:lpstr>
      <vt:lpstr>快捷的“开箱即用”体验 </vt:lpstr>
      <vt:lpstr>在线迁移工具</vt:lpstr>
      <vt:lpstr>PowerPoint 演示文稿</vt:lpstr>
      <vt:lpstr>PowerPoint 演示文稿</vt:lpstr>
      <vt:lpstr>其他资源</vt:lpstr>
      <vt:lpstr>PowerPoint 演示文稿</vt:lpstr>
      <vt:lpstr>Thank You</vt:lpstr>
    </vt:vector>
  </TitlesOfParts>
  <Manager/>
  <Company>LANDESK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Scott Jarrard</dc:creator>
  <cp:keywords/>
  <dc:description/>
  <cp:lastModifiedBy>Haihua (Andy) Zhang</cp:lastModifiedBy>
  <cp:revision>319</cp:revision>
  <dcterms:created xsi:type="dcterms:W3CDTF">2015-09-28T16:15:51Z</dcterms:created>
  <dcterms:modified xsi:type="dcterms:W3CDTF">2018-07-26T23:27:41Z</dcterms:modified>
  <cp:category/>
</cp:coreProperties>
</file>